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2DF6A-1B55-4017-9426-38058229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1737C-8E41-4AE3-96CE-69840A87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F8A32-4C21-4A3B-83D9-BDD69AB5B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53DD3-D9CE-447A-904A-76205B7C7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C1C3B-3A2F-400D-883E-CCC2095B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FFF3B1-3CB0-4529-A273-2BFDF7B3C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F708E-DF96-49FA-A19F-58337557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A5253-7D9C-46B9-9112-49C4897BA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1E6C4-930E-4242-9DB9-DCBF68F68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FAD29-DFF4-4C43-95FE-C7434C749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63229-CA2E-4794-8694-90151B67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0024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神外护理操作案例分享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神外护理操作案例介绍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神外护理操作技巧与注意事项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神外护理操作案例分析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神外护理操作未来发展趋势与展望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神外护理的定义与特点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神外护理的特点包括专业性强、技术要求高、病情复杂多变等，需要护理人员具备丰富的专业知识和临床经验。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神外护理是指对神经外科患者的特殊护理，涉及对脑、脊髓以及周围神经等神经系统相关疾病的护理。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神外护理的重要性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神外护理对于患者的康复至关重要，能够减少并发症的发生，提高治疗效果和生活质量。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神外护理在患者心理支持、家庭护理指导等方面也具有重要作用，能够促进患者的全面康复。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神外护理始于20世纪初，随着医学技术的不断进步，其理论和实践得到了迅速发展。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现代的神外护理逐渐向精细化、个体化、专业化的方向发展，不断引进新技术、新方法，为患者提供更加全面、专业的护理服务。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神外护理的历史与发展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神外护理操作案例介绍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重在预防并发症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脑外伤患者需要密切观察病情，预防并发症的发生，如肺部感染、褥疮等。护理过程中需注意保持呼吸道通畅，定时翻身拍背，促进痰液排出，同时注意皮肤清洁和保湿，避免长时间受压。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279" r="92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案例一：脑外伤患者的护理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控制血压是关键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脑出血患者的护理重点是控制血压，避免再次出血。护理过程中需密切监测血压情况，遵医嘱使用降压药物，同时注意观察患者意识状态和肢体活动情况，及时发现并处理异常情况。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案例二：脑出血患者的护理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心理支持不可少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脑肿瘤患者的护理需关注心理支持，减轻患者的焦虑和恐惧。护理人员应与患者及家属进行充分沟通，提供疾病知识和治疗方案的解释，同时注意观察患者的情绪变化，及时给予安慰和支持。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案例三：脑肿瘤患者的护理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康复训练是重点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脊髓损伤患者的护理重点在于康复训练，促进功能恢复。护理人员应根据患者具体情况制定个性化的康复计划，指导患者进行适当的运动和功能训练，同时注意预防并发症的发生。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案例四：脊髓损伤患者的护理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案例五：癫痫患者的护理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安全防护是首要任务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患者的护理需特别关注安全防护，预防患者发作时受伤。护理人员应确保患者居住的环境安全，移除潜在的伤害源，同时指导患者及家属了解癫痫发作时的应对措施，如保持呼吸道通畅、避免强行约束患者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神外护理操作技巧与注意事项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https://d.book118.com/458120024003006034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2024-09-12T04:22:39.150</cp:lastPrinted>
  <dcterms:created xsi:type="dcterms:W3CDTF">2024-09-11T20:22:39Z</dcterms:created>
  <dcterms:modified xsi:type="dcterms:W3CDTF">2024-09-11T20:22:41Z</dcterms:modified>
</cp:coreProperties>
</file>