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012D6D-68C3-4330-9139-B030E7A1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C68AEA-794D-4021-A992-DEFA1C947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79B1BC-0D11-4BAD-B0C2-987F7EC7E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63CB4-5C34-42D7-BA85-B34EBDCF9C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D1E1F3-E302-4089-968B-92FF952BAC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C2F9811-947E-4D0D-B8C6-70099E831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1D9493-A0C5-489F-9473-72DC0D26C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A1323-9528-46C4-B16D-AC52D3AF3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04FBBC-7C93-4434-B5F1-2007F5FABF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BC310B-25FE-4798-8D43-5B43B4C06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54AA6A-81DC-464E-A6EA-8CD14783B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4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120024075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智障儿童的诊断标准与学习特质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诊断标准与评估方法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学习特质分析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教育干预策略与实践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辅助技术与资源应用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社会融合与职业发展探讨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智障儿童是指在智力发育上显著落后于同龄儿童，且存在适应行为障碍的儿童。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根据智力落后程度，可分为轻度、中度和重度智障。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包括遗传、环境、生物因素等，如染色体异常、孕期感染、产伤、窒息、中毒等。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包括早产、低出生体重、孕期吸烟、酗酒、药物使用等。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智障儿童在全球范围内都有发生，且发生率因地区、种族、经济等因素而异。在我国，智障儿童的发生率呈下降趋势，但仍需关注。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智障儿童面临着学习、社交、生活自理等多方面的挑战。他们需要更多的支持和帮助，以克服这些挑战并实现最大程度的发展。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智障儿童现状及挑战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诊断标准与评估方法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医学诊断标准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智力商数（IQ）测试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通常使用标准化的智力测试来评估儿童的智力水平。智商分数低于70通常被认为是智障的一个指标。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发育迟缓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智障儿童在多个发育领域（如认知、语言、社交和运动技能）表现出明显的迟缓。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适应性行为障碍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智障儿童在日常生活技能、社交技能和自我照顾能力方面存在困难。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与儿童和家长进行深入的访谈，了解儿童的发展历史、家庭背景和学习困难。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临床访谈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行为观察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心理测验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通过观察儿童在游戏、学习和社交场合中的表现，评估他们的认知、情感和社交技能。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使用各种心理测验来评估儿童的智力、记忆、注意力、语言能力和情绪状态。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心理评估方法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评估儿童在学校各个学科的学业成绩，了解他们的学习水平和困难所在。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学业成就测试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了解儿童的学习偏好和方式，以便为他们提供个性化的教学支持。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学习风格评估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评估儿童与同龄人和成人的社交互动能力，以便为他们提供必要的社交技能训练和支持。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社交技能评估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教育评估工具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学习特质分析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智障儿童通常表现出智力水平低于正常儿童，包括记忆力、理解力、判断力等方面的障碍。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智力水平较低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智障儿童往往需要更长的时间来学习和掌握新知识，学习速度较慢。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学习速度慢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智障儿童在理解和运用抽象概念时存在困难，更擅长处理具体、形象的信息。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抽象思维困难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认知能力特点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社交技能不足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智障儿童在社交技能方面可能存在不足，如难以建立和维护人际关系、缺乏解决冲突的能力等。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情感表达简单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智障儿童的情感表达往往较为简单，缺乏深度和复杂性。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自我认知有限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智障儿童可能对自己的能力和需求缺乏准确的认知，难以评估自己的表现。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情感与社交能力发展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非语言沟通不足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除了语言障碍外，智障儿童还可能表现出非语言沟通能力的不足，如面部表情、肢体语言等。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语言表达受限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智障儿童可能存在语言表达障碍，包括词汇量有限、语法错误、发音不清等问题。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理解能力弱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智障儿童在理解他人的言语和指令时可能存在困难，需要更具体的解释和指导。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语言和沟通障碍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https://d.book118.com/458120024075006043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2024-09-23T04:37:30.476</cp:lastPrinted>
  <dcterms:created xsi:type="dcterms:W3CDTF">2024-09-22T20:37:30Z</dcterms:created>
  <dcterms:modified xsi:type="dcterms:W3CDTF">2024-09-22T20:37:32Z</dcterms:modified>
</cp:coreProperties>
</file>