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B5386-E21D-43AF-9626-3D75970C7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5710D-AE78-4BCB-ABFE-F1A985932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7621C-C87B-490F-9FCC-B86E268BF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1725D4-C5C9-4510-9DF6-368589729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8AE1A9-1B0A-4604-8FB4-586571885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D443E8-0EF2-47C2-B13C-E8B3015F0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49345E-5F54-415B-93D4-F44A72CE1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B99D85-EA66-49E2-8000-059906F0F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35CD7A-7147-4417-8CCD-B6C096260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2C5BF-10F2-4468-91F8-E5EC94B2D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AFE5D-4334-47D0-86F2-1A3CF96C8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20065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膀胱瘘护理查房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膀胱瘘的护理评估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膀胱瘘的护理措施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膀胱瘘的康复与随访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膀胱瘘的预防与控制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膀胱瘘概述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膀胱瘘是指膀胱与外界之间形成的异常通道，尿液从膀胱流出，进入其他部位或体外。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根据瘘管形成的位置和原因，膀胱瘘可分为多种类型，如尿道阴道瘘、尿道肠瘘、膀胱肠道瘘等。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膀胱瘘的形成原因多种多样，包括手术损伤、创伤、感染、肿瘤等。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膀胱瘘发生时，尿液从膀胱流出，可能引起感染、疼痛、出血等症状，同时影响患者的正常生活和工作。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膀胱瘘的临床表现因瘘管类型和病情严重程度而异，常见症状包括漏尿、尿频、尿急、尿痛等尿路刺激症状，以及发热、腹痛等感染症状。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膀胱瘘的诊断主要依据患者的临床表现和相关检查，如膀胱镜检、尿路造影、CT等影像学检查，以及尿液分析、血液检查等实验室检查。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膀胱瘘的护理评估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瘘口情况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全身状况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观察瘘口的位置、大小、颜色、分泌物等。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评估患者的营养状况、生命体征及伴随的其他疾病。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排尿情况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包括年龄、性别、病史等。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记录排尿量、排尿频率及是否伴随疼痛、出血等症状。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了解患者的情绪状态，是否有焦虑、抑郁等情况。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洗手、备齐用物、核对患者身份。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评估前准备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观察、询问、量度等。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保护患者隐私、尊重患者知情权、及时记录并报告异常情况。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分析评估结果，确定护理问题及护理措施。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将评估结果及时报告医生，为治疗提供依据。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根据评估结果调整护理计划，提高护理质量。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评估结果分析与报告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膀胱瘘的护理措施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https://d.book118.com/458120065073006026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2024-09-03T22:02:50.750</cp:lastPrinted>
  <dcterms:created xsi:type="dcterms:W3CDTF">2024-09-03T14:02:50Z</dcterms:created>
  <dcterms:modified xsi:type="dcterms:W3CDTF">2024-09-03T14:02:52Z</dcterms:modified>
</cp:coreProperties>
</file>