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633C8-A44C-4E5F-A93A-36CC1E15C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C258E-5146-4F91-862E-3FA07FB74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CFB99-3830-46F0-B7B3-DAFA1E464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B27B9-CD11-4E9B-B7E9-A57DE3A4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3DEF2-76ED-47E9-BFA6-F0F6CB9BE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0E0D6E-BEBC-404A-BC89-C9673A7F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83C5D9-A995-4ACD-B020-444F7008C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14A3B-AF37-4170-9F8D-65E6FF2F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7616E-62EC-454B-915D-83BDDB136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BCFDC-19F3-4928-8212-CC992052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1C7B3-39F7-489B-BD25-5B5AD9056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1101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昏迷病人护理ppt总结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昏迷病人概述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昏迷病人的护理要点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昏迷病人的护理实践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昏迷病人护理的挑战与对策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昏迷病人护理案例分享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昏迷病人概述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昏迷是一种严重的意识障碍，患者完全丧失觉醒状态，对外界刺激和体内需求均无反应。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根据病因和病程，昏迷可分为急性昏迷、慢性昏迷和迁延性昏迷。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昏迷的定义与分类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4" r="16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昏迷的病因多种多样，主要包括中枢神经系统疾病、全身性疾病、药物或毒素中毒等。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昏迷的病理机制涉及多个方面，包括脑干上行网状激活系统损伤、大脑皮质广泛抑制等。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昏迷的病因与病理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运动障碍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感知和认知障碍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昏迷病人的临床表现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90" r="132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患者完全丧失觉醒状态，无法唤醒。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肌力减退或消失，无法自主运动。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对外界刺激无反应，无法进行正常思维和情感表达。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如呼吸困难、高热、瞳孔散大等。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昏迷病人的护理要点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14" r="177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确保昏迷病人呼吸道畅通，及时清理呼吸道分泌物，防止窒息。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密切监测昏迷病人的体温、脉搏、呼吸、血压等指标，发现异常及时处理。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定期为昏迷病人擦拭皮肤，保持干燥清洁，预防褥疮。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根据病人情况选择合适的营养供给方式，如鼻饲或静脉营养。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92" r="539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994" r="89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观察病人意识是否清醒，通过呼唤、疼痛刺激等方法判断病人意识水平。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观察病人瞳孔大小、对光反射等变化，判断病情发展情况。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持续监测病人的体温、脉搏、呼吸、血压等指标，及时发现病情变化。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定期进行血气分析、电解质检测等实验室检查，了解病人身体状况。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意识状态评估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瞳孔变化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62" b="1306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定期为病人吸痰、拍背，保持呼吸道通畅，预防肺部感染。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预防肺部感染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定期为病人翻身、按摩受压部位，保持皮肤清洁干燥，预防褥疮。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预防褥疮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定期为病人活动下肢，促进血液循环，预防下肢静脉血栓形成。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预防下肢静脉血栓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采取安全措施，如加装床栏、使用约束带等，防止病人发生意外伤害。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防止意外伤害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与昏迷病人保持沟通，了解其需求和感受，给予关爱和支持。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音乐疗法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向昏迷病人的家属提供心理支持，帮助他们应对焦虑和恐惧情绪。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为昏迷病人创造安静、舒适的环境，减少噪音和干扰，促进休息。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根据病人喜好选择舒缓的音乐，有助于放松心情、缓解焦虑。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昏迷病人的护理实践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https://d.book118.com/458121101017006043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2024-09-22T14:09:27.265</cp:lastPrinted>
  <dcterms:created xsi:type="dcterms:W3CDTF">2024-09-22T06:09:27Z</dcterms:created>
  <dcterms:modified xsi:type="dcterms:W3CDTF">2024-09-22T06:09:29Z</dcterms:modified>
</cp:coreProperties>
</file>