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4F3BB-6E0F-4B14-A6C5-584E0677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8058-A35B-498F-86A9-2421040A9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6F9B2-EB19-4690-BD26-A811FB5C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B3EDD-EB68-4891-A61C-E412CBF9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2E3CA-BB05-4165-822E-D4549283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193EA-91AB-447D-85BD-AC2664C8F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16012-C162-4310-88CA-346E7A90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E065F-E106-45C4-8029-CD382351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92D87-2F3F-465A-A4CB-AE969505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EE472-682D-4DC9-BCE2-9054F2A39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BB2D4-42F5-4EF7-9E91-572EE8B12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2123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公交公司年度工作计划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运营管理与优化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服务质量提升计划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安全管理与防范措施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自成立以来，公司逐渐发展成为所在地区最大的公交运营商之一。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目前，公司公交线路已覆盖城市主要区域，为市民提供便捷出行服务。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近年来，受多种因素影响，公司面临运营成本上升、客流量下降等问题。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通过优化资源配置、提升服务质量等措施，降低运营成本，提高运营效率。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提升乘客满意度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针对市场变化和竞争态势，调整经营策略，拓展业务范围，提升市场份额。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关注乘客需求，改善乘车环境，加强安全保障，提高乘客满意度。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年度工作计划目的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根据国家和地方政策法规要求，制定符合行业标准的年度工作计划。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通过市场调查和分析，了解乘客需求和市场动态，为计划制定提供依据。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结合公司长期发展战略和短期经营目标，制定年度工作计划。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公司战略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参考公司历史运营数据和行业发展趋势，预测未来市场变化和公司发展方向。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历史数据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计划制定依据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运营管理与优化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线路优化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对现有公交线路进行优化，提高线路覆盖率和运营效率。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新线路开辟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根据城市发展和乘客需求，适时开辟新的公交线路。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线路评估与调整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定期对公交线路进行评估，根据评估结果对线路进行调整。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线路规划与调整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节假日班次安排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针对节假日和特殊活动，提前制定班次计划，满足乘客出行需求。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班次计划制定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根据乘客出行需求和交通状况，制定合理的班次计划。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实时调度管理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通过智能调度系统，实时监控车辆运营情况，进行灵活调度。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班次安排与调度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通过优化发车间隔和调度管理，提高车辆周转率。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提高车辆周转率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推行节能减排措施，降低运营成本，提高经济效益。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加强驾驶员培训，提高服务质量，增强乘客满意度。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运营效率提升措施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服务质量提升计划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组织驾驶员进行安全驾驶培训，提高驾驶员的安全意识和驾驶技能。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加强驾驶员的服务态度培训，提升驾驶员的服务意识和职业素养。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针对突发情况，进行应急处理培训，提高驾驶员的应变能力和处理效率。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驾驶员培训与教育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改善车内设施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对公交车内设施进行改善，如增加座椅、安装空调、提供Wi-Fi等，提升乘客的乘车体验。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强化车辆维护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加强车辆的日常维护和保养，确保车辆处于良好的运行状态，减少故障率。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更新老旧车辆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逐步淘汰老旧车辆，投入新型环保公交车，提高车辆的安全性和舒适性。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车辆设施改善举措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通过问卷调查、电话访问等方式，收集乘客对公交服务的意见和建议。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定期开展乘客满意度调查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对收集到的数据进行整理和分析，找出服务中存在的问题和不足。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分析调查结果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针对调查结果，制定相应的改进措施，如优化线路、增加班次、改善车内环境等。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对改进措施进行持续跟踪和评估，确保改进措施的有效实施并取得预期效果。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跟踪改进效果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乘客满意度调查与改进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安全管理与防范措施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定期组织驾驶员参加安全教育培训，提高驾驶员的安全意识和驾驶技能。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针对不同季节、天气、路况等因素，开展专项安全教育培训，提高驾驶员的应急处理能力。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建立驾驶员安全教育培训档案，记录培训内容和考核成绩，作为驾驶员绩效评估的重要依据。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0" r="164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驾驶员安全教育培训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制定车辆安全检查制度，定期对车辆进行安全检查，确保车辆技术状况良好。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建立车辆维护档案，记录车辆维护情况，包括维护时间、维护项目、维护人员等信息。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976" b="89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对检查中发现的问题及时进行处理和维修，确保车辆始终处于良好的运行状态。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https://d.book118.com/458122123020006032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2024-09-09T10:30:14.816</cp:lastPrinted>
  <dcterms:created xsi:type="dcterms:W3CDTF">2024-09-09T02:30:14Z</dcterms:created>
  <dcterms:modified xsi:type="dcterms:W3CDTF">2024-09-09T02:30:17Z</dcterms:modified>
</cp:coreProperties>
</file>