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1F67C-A6B4-4984-8199-21AD5EA7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4BA6A-43F9-4CB2-A03D-8E3A294B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A24E8-B6E1-457F-B937-3B7C2D955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A295B-005D-4E49-9CBC-7176CF20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7910E-CD60-4180-ACFB-AC4D6607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37A08-C7C2-4A8B-AEC0-0DDEE45A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3908A-A467-46ED-BDEF-605D1FEF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0703C-5E84-4AD7-9DE4-053B3BD1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89870-A45A-467D-A7F3-42EF970A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A7B02-928B-4199-81B0-CBE53A1C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05F1D-85BA-4CD6-98FD-E597E305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3027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可降级塑料PLA餐具注射工艺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可降级塑料PLA概述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注射成型技术基础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PLA餐具注射工艺参数优化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产品质量检测与评价标准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可持续发展视角下PLA餐具前景展望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可降级塑料PLA概述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PLA具有良好的生物相容性和可加工性，是一种热塑性脂肪族聚酯。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PLA在加工过程中可塑性强，易于成型，且制品具有良好的光泽度和透明度。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PLA（聚乳酸）是一种由可再生植物资源（如玉米、木薯等）所提出的淀粉原料制成的高分子材料。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PLA发展历程及现状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PLA的研究始于20世纪初期，随着环保意识的提高和石油资源的日益枯竭，PLA作为一种可降解环保材料受到了广泛关注。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目前，PLA已经实现了工业化生产，并在包装、纤维、医疗器械等领域得到了广泛应用。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随着技术的不断进步和成本的降低，PLA在餐具领域的应用也逐渐普及。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随着人们对环保意识的提高，传统的一次性塑料餐具逐渐受到限制和淘汰，而PLA餐具作为一种环保替代品，市场需求不断增长。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餐饮行业、外卖行业以及航空、铁路等交通运输领域对PLA餐具的需求尤为旺盛。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107" b="251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未来，随着PLA生产技术的进一步改进和成本的降低，PLA餐具的市场需求有望持续增长。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80" b="1258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PLA餐具市场需求分析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环保性及可持续性评估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PLA餐具在使用后可被微生物降解为二氧化碳和水，不会对环境造成污染。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虽然PLA餐具的环保性和可持续性得到了广泛认可，但在实际使用过程中仍需注意合理使用和回收处理，以避免造成资源浪费和环境污染。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PLA餐具的废弃物可与其他有机垃圾一起进行堆肥处理，实现资源的循环利用。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PLA的生产过程中使用的原料为可再生植物资源，符合可持续发展的要求。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注射成型技术基础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注射成型基本原理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粒状或粉状的塑料原料加入注射机料筒，经加热熔化后，由注射机的螺杆高压高速推动熔体通过料筒前端的喷嘴，快速射入闭合的模具型腔，充满型腔的熔体在受压的情况下，经冷却固化而定型，开启模具即得到制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PLA材料特性对注射成型的影响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PLA材料具有生物可降解性、良好的加工性能和纤维相容性，但其热稳定性差、韧性较低。在注射成型过程中，需要针对PLA材料的特性调整工艺参数。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注射成型原理简介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用于成型制品的工具，其结构设计和制造质量直接影响制品的质量和性能。针对PLA材料，模具设计需考虑温度控制、排气和脱模等因素。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用于将塑料熔体注入模具的主要设备，其性能参数如注射量、注射压力、注射速度等需根据PLA材料和制品要求选择。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包括干燥机、粉碎机、混料机等，用于塑料原料的预处理和后期处理。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需根据制品形状、尺寸精度和表面质量要求设计模具结构，包括型腔数量、分型面选择、流道设计等。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模具结构设计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需选择耐磨、耐腐蚀、热稳定性好的材料，如优质钢材或合金。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模具材料选择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模具的制造精度直接影响制品的尺寸精度和表面质量，需采用高精度的加工设备和工艺。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制造精度要求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在模具制造完成后，需进行试模以检查模具的成型效果和制品质量，并根据试模结果对模具进行必要的修复和调整。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试模与修模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模具设计与制造要点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原料准备→注射机调试→模具安装→注射成型→制品后处理→检验与包装。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制定严格的操作规范，包括设备操作规程、模具装卸规范、原料预处理规范、制品后处理规范等，以确保生产过程的稳定性和制品质量的一致性。同时，操作人员需经过专业培训，熟悉设备和模具的性能及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PLA餐具注射工艺参数优化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选用高纯度、低杂质的PLA粒料，保证产品质量和性能稳定性。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预热处理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对PLA粒料进行充分干燥，去除水分，防止注射过程中出现气泡、银纹等缺陷。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在注射前对PLA粒料进行预热处理，提高其流动性，降低注射压力。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根据PLA的熔融特性，选择合适的料筒温度和喷嘴温度，确保PLA充分熔融且不会降解。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熔融温度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合理设置注射压力和保压压力，以保证PLA熔体能够充满模具型腔并获得良好的表面质量。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熔融温度和压力控制策略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3" b="276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根据PLA的流动性和模具结构特点，选择合适的注射速度，避免产生喷射、流痕等缺陷。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适当延长保压时间，有助于减少PLA产品的收缩率和内应力，提高产品尺寸稳定性。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注射速度和保压时间调整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保压时间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注射速度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https://d.book118.com/458123027030006040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2024-09-18T11:03:00.906</cp:lastPrinted>
  <dcterms:created xsi:type="dcterms:W3CDTF">2024-09-18T03:03:00Z</dcterms:created>
  <dcterms:modified xsi:type="dcterms:W3CDTF">2024-09-18T03:03:03Z</dcterms:modified>
</cp:coreProperties>
</file>