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CC73F-DCDD-4108-8E83-4F4BE427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24A99-678B-49FC-9484-FE120B9A4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3FA36-2E9E-4284-A514-35C4E03B6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EA0EE-950D-44FF-9271-8B547520F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4006C-613D-4D83-80B4-38335D193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7D1B4-E858-4F3C-8F63-4305229DD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637E6-3B49-4C8A-BDF1-DD2D13571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455CD-AB9D-4DD1-9C7F-11613BA8C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E7B03-75AE-4B30-A975-772350B90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69CE0-8DC9-431C-8C97-2665C30E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C5991-29D7-4616-BBBB-D359737B8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4004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语文组教师上学期个人述职报告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德育工作回顾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科研能力提升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回顾上学期的教学工作，总结个人在语文教学方面的主要成果和收获。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反思教学经验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分析教学实践中的得失，提炼有效的教学方法和策略。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根据上学期的教学经验和反思，制定下学期的教学计划和目标。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反思上学期教学中存在的问题和不足，提出改进措施和建议。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分析学生的学习情况，包括成绩、兴趣、态度等方面的变化。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涵盖上学期所教授的语文课程内容，包括教材分析、教学目标、教学方法等。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介绍上学期组织的语文活动，如朗诵比赛、作文比赛等，并展示所取得的成绩和荣誉。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学生表现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教学活动与成果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按照教学大纲要求，完成了高中语文必修一、必修二的教学任务，包括古代诗歌、现代散文、小说等多个单元的教学。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整体教学计划执行顺利，教学内容在规定时间内完成，同时根据学生的学习进度和反馈进行了适当的调整。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计划完成情况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17" r="341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0" r="32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采用讲解、讨论、示范、练习等多种教学方法，注重启发式教学和探究式学习，引导学生主动参与课堂。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积极运用多媒体技术，如PPT、视频、音频等，丰富教学手段，提高学生的学习兴趣和积极性。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教学手段创新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000" b="2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通过考试、作业、课堂表现等多种方式对学生进行了全面的评估，结果显示大部分学生掌握了所学内容，成绩稳步提升。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针对教学中存在的问题和不足，如部分学生基础薄弱、课堂参与度不高等，下学期将加强个性化教学和辅导，提高学生的学习效果。同时，将继续探索新的教学方法和手段，提升教学质量。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德育工作回顾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以培养学生良好品德为核心，注重个性发展和全面素质提升，确立了“诚信、友善、勤奋、创新”的德育目标。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通过一系列德育实践活动，学生普遍树立了正确的价值观，形成了积极向上的学习态度和生活习惯，德育目标基本达成。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德育目标设定及达成情况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达成情况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德育活动开展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组织了丰富多彩的德育活动，如主题班会、德育讲座、社会实践等，让学生在实践中感悟道德的力量。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实效分析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这些活动有效激发了学生的道德情感，提升了他们的道德认知和行为能力，为形成良好的校风、学风奠定了基础。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德育活动开展与实效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607" r="156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家校合作共育举措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家校沟通机制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建立了定期的家校沟通机制，如家长会、家访等，及时了解学生在家庭中的表现和需求，为德育工作提供有力支持。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家校共育活动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开展了家校共育活动，如亲子阅读、家庭教育讲座等，促进了家庭教育与学校教育的有机结合。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实效评估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通过家校合作，学生的道德品质得到了显著提升，家长对学校的德育工作给予了高度评价。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科研能力提升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上学期，我积极参加了“全国语文教育研讨会”、“当代文学理论前沿问题研讨会”等学术会议，与来自全国各地的语文教育专家进行了深入交流和探讨。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在校内，我主动承办了多场学术讲座，邀请了语文教育领域的知名学者进行学术交流，为师生们提供了丰富的学术资源。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学术讲座与分享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我利用假期时间，前往某著名大学进行了为期一个月的访问学者交流，深入了解了该校的语文教育理念和教学方法。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访问学者经历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参加学术交流活动情况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https://d.book118.com/458124004027006026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2024-09-03T06:39:00.024</cp:lastPrinted>
  <dcterms:created xsi:type="dcterms:W3CDTF">2024-09-02T22:39:00Z</dcterms:created>
  <dcterms:modified xsi:type="dcterms:W3CDTF">2024-09-02T22:39:02Z</dcterms:modified>
</cp:coreProperties>
</file>