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8CB8D25-1CD8-45E7-B207-36E653FF35A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79E23-28A2-449D-AA43-45D91C27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143EC-CD18-4C33-BDF4-4D1CAEA2E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851AD-375F-4CCA-BA5F-6CBD490F3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BBB4A-E217-4BCD-A2C0-71235805C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28556-840C-425A-B556-6A5A3204B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79F31-26F3-4E56-8D21-0486B3B63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DE0A6F-52FB-4E85-829F-FB9208E0A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1DFB6-EB70-40B2-BE5A-D43D4C113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9A43A-7468-417A-B8EC-9EA2050D2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430E1-8DAC-47D9-87C5-6A85E81B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CAE86-B937-4A32-9178-0ACA56D36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0FE9C94-988E-4A7C-B017-58CC6AE5DDD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CA93AB7-E407-494F-8D0E-86698063098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401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职场新人如何展现得体企业礼仪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职场新人如何展现得体企业礼仪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礼仪场景应对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职场礼仪问题解决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补充阅读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职场新人如何展现得体企业礼仪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穿着打扮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选择合适的服装展现专业形象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穿着要得体整洁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穿着打扮直接影响他人对你的印象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着装对职场形象的影响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确保穿着整体搭配和谐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注意颜色搭配和款式选择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避免粗鲁或不礼貌的用语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语言文明礼貌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用语言表达尊重和友善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注意言辞和语气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表达观点时要坚定但不强硬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如何在沟通中展现自信和专业性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如何处理职场冲突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冷静沟通解决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寻求第三方帮助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礼貌用语和行为规范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对待每个人都要友善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避免打断他人发言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与同事上级的相处之道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避免私人话题讨论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注意礼貌称呼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在职场中，良好的企业礼仪是展现专业形象和建立良好人际关系的重要基础。遵守礼仪规范能够帮助职场新人更好地融入团队，得到同事和上级的认可与尊重。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职场新人需要注意的事项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展现对工作的责任心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准时上班下班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积极沟通，避免误解和冲突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保持良好的沟通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礼貌待人，建立良好人际关系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本章目的和内容概要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借助企业礼仪展现专业形象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学习企业礼仪的必要性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培养良好的职业习惯和行为规范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掌握职场新人需要注意的事项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穿着打扮、沟通表达、礼仪技巧等方面的讲解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了解本章主要内容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礼仪场景应对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在准备会议前，务必要确定会议主题并提前准备参与讨论的材料。在会议中，注意要有礼貌，尊重他人发言，避免过度话语。提出建议时，要表达清晰、简洁，以及提供支持性的论据。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商务拜访礼仪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提前了解客户背景及需求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准备商务拜访的必备知识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倾听客户需求，主动解决问题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如何与客户交流和沟通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发送感谢邮件并持续跟进客户需求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拜访结束后的感谢和跟进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派对社交礼仪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注意着装得体，积极与他人交流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如何在派对上展现得体形象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保持微笑，主动介绍自己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与同事客户的社交技巧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尊重他人，避免过度消费酒水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社交中的注意事项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如何应对不同场合的餐桌礼仪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商务场合避免破坏形象，家庭聚餐展现亲和力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用餐中的细节注意事项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不要过度谈论政治、宗教话题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在餐桌上避免过多使用手机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餐桌礼仪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餐桌上的基本礼仪规范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坐姿端正，不大声喧哗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使用餐具正确，避免用手取食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职场新人在展现得体企业礼仪时，需要提前做好各种场景下的礼仪准备。无论是会议、商务拜访、派对社交还是餐桌，都应当遵循相应礼仪规范，展现专业、友善的形象。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职场礼仪问题解决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有效沟通解决问题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如何妥善处理职场冲突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寻求共赢解决方案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沟通技巧和解决策略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冷静应对矛盾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避免冲突升级的方法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建立工作计划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如何自律管理自己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有效规划时间，提高工作效率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时间管理和工作效率提升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不断学习进步，提升专业能力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提升自我修养和专业素养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发展职业潜力和个人品牌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定期评估自身能力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树立个人品牌形象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成为职场中的佼佼者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乐于助人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提升职场形象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如何提升自己在职场的形象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https://d.book118.com/458124010010006050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职场新人如何展现得体企业礼仪</vt:lpstr>
      <vt:lpstr>目录</vt:lpstr>
      <vt:lpstr>第1章 职场新人如何展现得体企业礼仪</vt:lpstr>
      <vt:lpstr>穿着打扮</vt:lpstr>
      <vt:lpstr>沟通表达</vt:lpstr>
      <vt:lpstr>礼仪技巧</vt:lpstr>
      <vt:lpstr>企业礼仪的重要性</vt:lpstr>
      <vt:lpstr>职场新人需要注意的事项</vt:lpstr>
      <vt:lpstr>本章目的和内容概要</vt:lpstr>
      <vt:lpstr>第2章 礼仪场景应对</vt:lpstr>
      <vt:lpstr> </vt:lpstr>
      <vt:lpstr>商务拜访礼仪</vt:lpstr>
      <vt:lpstr>派对社交礼仪</vt:lpstr>
      <vt:lpstr>餐桌礼仪</vt:lpstr>
      <vt:lpstr>总结</vt:lpstr>
      <vt:lpstr>第3章 职场礼仪问题解决</vt:lpstr>
      <vt:lpstr>解决冲突</vt:lpstr>
      <vt:lpstr>自我管理</vt:lpstr>
      <vt:lpstr>提升职场形象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2024-09-29T14:33:26.296</cp:lastPrinted>
  <dcterms:created xsi:type="dcterms:W3CDTF">2024-09-29T06:33:26Z</dcterms:created>
  <dcterms:modified xsi:type="dcterms:W3CDTF">2024-09-29T06:33:28Z</dcterms:modified>
</cp:coreProperties>
</file>