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92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B84F1-2F03-4610-B9D0-3A6C80E34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37012-A695-4719-9C26-6F063E3B3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C7C60-B111-4470-BCB8-92DF28D5C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4CF78-87DC-40BC-BDED-A093A0F58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1AD604-7C34-48AD-97C9-5B3EF89F1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CA6EB2-AF06-4EB2-9F75-FCCFC6F27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1D7DD0-1781-4F58-AA95-EC4731F11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90A53-23D6-4A31-8B31-041D8F8DC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0D702-3A92-488B-84D9-9DD3389C7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8A668-3E95-425F-AB78-B30B4FC20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7C30F-AA6D-4A02-9502-496683A83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967" r="6049" b="20878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t="11376" r="-9" b="28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967" r="6049" b="20878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t="11376" r="-9" b="28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967" r="6049" b="20878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t="11376" r="-9" b="28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9914" r:id="rId2"/>
    <p:sldLayoutId id="2147509915" r:id="rId3"/>
    <p:sldLayoutId id="2147509916" r:id="rId4"/>
    <p:sldLayoutId id="2147509917" r:id="rId5"/>
    <p:sldLayoutId id="2147509918" r:id="rId6"/>
    <p:sldLayoutId id="2147509919" r:id="rId7"/>
    <p:sldLayoutId id="2147509920" r:id="rId8"/>
    <p:sldLayoutId id="2147509921" r:id="rId9"/>
    <p:sldLayoutId id="2147509922" r:id="rId10"/>
    <p:sldLayoutId id="214750992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22" Type="http://schemas.openxmlformats.org/officeDocument/2006/relationships/tags" Target="../tags/tag180.xml" /><Relationship Id="rId23" Type="http://schemas.openxmlformats.org/officeDocument/2006/relationships/tags" Target="../tags/tag181.xml" /><Relationship Id="rId24" Type="http://schemas.openxmlformats.org/officeDocument/2006/relationships/tags" Target="../tags/tag182.xml" /><Relationship Id="rId25" Type="http://schemas.openxmlformats.org/officeDocument/2006/relationships/tags" Target="../tags/tag183.xml" /><Relationship Id="rId26" Type="http://schemas.openxmlformats.org/officeDocument/2006/relationships/tags" Target="../tags/tag184.xml" /><Relationship Id="rId27" Type="http://schemas.openxmlformats.org/officeDocument/2006/relationships/tags" Target="../tags/tag185.xml" /><Relationship Id="rId28" Type="http://schemas.openxmlformats.org/officeDocument/2006/relationships/tags" Target="../tags/tag186.xml" /><Relationship Id="rId29" Type="http://schemas.openxmlformats.org/officeDocument/2006/relationships/tags" Target="../tags/tag187.xml" /><Relationship Id="rId3" Type="http://schemas.openxmlformats.org/officeDocument/2006/relationships/tags" Target="../tags/tag161.xml" /><Relationship Id="rId30" Type="http://schemas.openxmlformats.org/officeDocument/2006/relationships/tags" Target="../tags/tag188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25017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市场调研技巧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了解客户需求的重要性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市场调研技巧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如何处理调研数据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如何撰写市场调研报告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市场调研的注意事项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了解客户需求的重要性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客户需求对市场调研的影响</a:t>
            </a:r>
            <a:endParaRPr lang="zh-CN" altLang="en-US"/>
          </a:p>
        </p:txBody>
      </p:sp>
      <p:sp>
        <p:nvSpPr>
          <p:cNvPr id="104893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客户需求影响市场调研的方向和重点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客户需求是市场调研的重要数据来源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了解客户需求有助于提高市场调研的准确性和有效性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客户需求的变化是市场调研的重要参考指标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客户需求对产品开发的影响</a:t>
            </a:r>
            <a:endParaRPr lang="zh-CN" altLang="en-US"/>
          </a:p>
        </p:txBody>
      </p:sp>
      <p:sp>
        <p:nvSpPr>
          <p:cNvPr id="104900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客户需求是产品开发的重要依据，能够指导产品开发的方向和定位。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了解客户需求有助于提高产品的市场竞争力，满足消费者需求，提高销售额。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客户需求的变化是产品创新的重要驱动力，能够推动企业不断改进和升级产品。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不了解客户需求可能导致产品开发失败，市场表现不佳，甚至影响企业的生存和发展。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客户需求对销售业绩的影响</a:t>
            </a:r>
            <a:endParaRPr lang="zh-CN" altLang="en-US"/>
          </a:p>
        </p:txBody>
      </p:sp>
      <p:sp>
        <p:nvSpPr>
          <p:cNvPr id="104904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客户需求是销售成功的关键因素之一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5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了解客户需求有助于提高销售业绩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6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客户需求的变化需要销售团队及时掌握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6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满足客户需求有助于建立长期合作关系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市场调研技巧</a:t>
            </a:r>
            <a:endParaRPr lang="zh-CN" altLang="en-US"/>
          </a:p>
        </p:txBody>
      </p:sp>
      <p:sp>
        <p:nvSpPr>
          <p:cNvPr id="104911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问卷调查技巧</a:t>
            </a:r>
            <a:endParaRPr lang="zh-CN" altLang="en-US"/>
          </a:p>
        </p:txBody>
      </p:sp>
      <p:sp>
        <p:nvSpPr>
          <p:cNvPr id="104915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6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7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设计问卷：简洁明了，避免引导性问题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数据分析：运用统计分析软件，确保数据准确性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发放问卷：多渠道发放，提高回收率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样本选择：随机抽样，确保样本代表性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访谈技巧</a:t>
            </a:r>
            <a:endParaRPr lang="zh-CN" altLang="en-US"/>
          </a:p>
        </p:txBody>
      </p:sp>
      <p:sp>
        <p:nvSpPr>
          <p:cNvPr id="104924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准备充分：了解受访者的背景和需求，制定访谈计划和问题清单。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建立信任：与受访者建立良好的信任关系，使其愿意分享经验和见解。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引导话题：善于引导话题，让受访者充分表达观点，同时注意避免引导性提问。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倾听和记录：认真倾听受访者的回答，做好记录，以便后续整理和分析。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观察法技巧</a:t>
            </a:r>
            <a:endParaRPr lang="zh-CN" altLang="en-US"/>
          </a:p>
        </p:txBody>
      </p:sp>
      <p:sp>
        <p:nvSpPr>
          <p:cNvPr id="104929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确定观察目标：明确观察的目的和重点，避免盲目性。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选择观察对象：选择具有代表性的目标群体或产品，确保数据的可靠性。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制定观察计划：制定详细的观察计划，包括观察时间、地点、方式等，确保观察的有效性。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记录观察数据：准确记录观察到的数据和信息，避免主观臆断和遗漏。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实验法技巧</a:t>
            </a:r>
            <a:endParaRPr lang="zh-CN" altLang="en-US"/>
          </a:p>
        </p:txBody>
      </p:sp>
      <p:sp>
        <p:nvSpPr>
          <p:cNvPr id="1049354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确定实验目的和假设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58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60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收集数据和分析结果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62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64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设计实验方案和控制条件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66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选择样本和实验对象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如何处理调研数据</a:t>
            </a:r>
            <a:endParaRPr lang="zh-CN" altLang="en-US"/>
          </a:p>
        </p:txBody>
      </p:sp>
      <p:sp>
        <p:nvSpPr>
          <p:cNvPr id="104941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数据整理技巧</a:t>
            </a:r>
            <a:endParaRPr lang="zh-CN" altLang="en-US"/>
          </a:p>
        </p:txBody>
      </p:sp>
      <p:sp>
        <p:nvSpPr>
          <p:cNvPr id="104945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数据筛选：去除无效和异常数据，确保数据质量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数据分类：将数据按照一定标准进行分类，便于分析和对比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数据编码：将非数值型数据转换为数值型数据，便于进行数学运算和分析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数据透视表：利用Excel等工具制作数据透视表，快速查看不同维度数据的统计结果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https://d.book118.com/458125017012006040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市场调研技巧</vt:lpstr>
      <vt:lpstr>目录</vt:lpstr>
      <vt:lpstr>了解客户需求的重要性</vt:lpstr>
      <vt:lpstr>客户需求对市场调研的影响</vt:lpstr>
      <vt:lpstr>客户需求对产品开发的影响</vt:lpstr>
      <vt:lpstr>客户需求对销售业绩的影响</vt:lpstr>
      <vt:lpstr>市场调研技巧</vt:lpstr>
      <vt:lpstr>问卷调查技巧</vt:lpstr>
      <vt:lpstr>访谈技巧</vt:lpstr>
      <vt:lpstr>观察法技巧</vt:lpstr>
      <vt:lpstr>实验法技巧</vt:lpstr>
      <vt:lpstr>如何处理调研数据</vt:lpstr>
      <vt:lpstr>数据整理技巧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2024-09-18T04:40:41.131</cp:lastPrinted>
  <dcterms:created xsi:type="dcterms:W3CDTF">2024-09-17T20:40:41Z</dcterms:created>
  <dcterms:modified xsi:type="dcterms:W3CDTF">2024-09-17T20:40:43Z</dcterms:modified>
</cp:coreProperties>
</file>