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9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15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663E6-A497-434A-9263-70937480D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7E891-B962-4AC7-9C7F-CBAB815EB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62454-3755-4AFF-AA6E-0471ED524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A1C66-34A6-4A8A-B480-4AAB8A3DE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484868-046C-49BF-A36E-4C3AE6B5E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E55BB8-BE69-4DC9-88C5-21EB30523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126F83-D7A9-42DC-B4CF-AF1562D6E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992EB1-971D-49D1-B54F-0642906AB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4A7097-B48E-4D82-9411-F6A985097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442D6-F593-4871-B086-761F4523D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E6DF27-CBB5-4237-A939-E99F27264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926" r:id="rId2"/>
    <p:sldLayoutId id="2147498927" r:id="rId3"/>
    <p:sldLayoutId id="2147498928" r:id="rId4"/>
    <p:sldLayoutId id="2147498929" r:id="rId5"/>
    <p:sldLayoutId id="2147498930" r:id="rId6"/>
    <p:sldLayoutId id="2147498931" r:id="rId7"/>
    <p:sldLayoutId id="2147498932" r:id="rId8"/>
    <p:sldLayoutId id="2147498933" r:id="rId9"/>
    <p:sldLayoutId id="2147498934" r:id="rId10"/>
    <p:sldLayoutId id="214749893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22" Type="http://schemas.openxmlformats.org/officeDocument/2006/relationships/tags" Target="../tags/tag183.xml" /><Relationship Id="rId23" Type="http://schemas.openxmlformats.org/officeDocument/2006/relationships/tags" Target="../tags/tag184.xml" /><Relationship Id="rId24" Type="http://schemas.openxmlformats.org/officeDocument/2006/relationships/tags" Target="../tags/tag185.xml" /><Relationship Id="rId25" Type="http://schemas.openxmlformats.org/officeDocument/2006/relationships/tags" Target="../tags/tag186.xml" /><Relationship Id="rId26" Type="http://schemas.openxmlformats.org/officeDocument/2006/relationships/tags" Target="../tags/tag187.xml" /><Relationship Id="rId27" Type="http://schemas.openxmlformats.org/officeDocument/2006/relationships/tags" Target="../tags/tag188.xml" /><Relationship Id="rId28" Type="http://schemas.openxmlformats.org/officeDocument/2006/relationships/tags" Target="../tags/tag189.xml" /><Relationship Id="rId29" Type="http://schemas.openxmlformats.org/officeDocument/2006/relationships/tags" Target="../tags/tag190.xml" /><Relationship Id="rId3" Type="http://schemas.openxmlformats.org/officeDocument/2006/relationships/tags" Target="../tags/tag164.xml" /><Relationship Id="rId30" Type="http://schemas.openxmlformats.org/officeDocument/2006/relationships/tags" Target="../tags/tag191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2511405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安全饮水与水污染防护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安全饮水的重要性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健康与安全的关系</a:t>
            </a:r>
            <a:endParaRPr lang="zh-CN" altLang="en-US"/>
          </a:p>
        </p:txBody>
      </p:sp>
      <p:sp>
        <p:nvSpPr>
          <p:cNvPr id="10489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4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2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4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健康是安全的基础，安全是健康的保障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水污染可能导致健康问题，如腹泻、癌症等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安全饮水需要采取措施，如过滤、消毒等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安全饮水可以预防疾病，提高生活质量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安全饮水对人类生活的影响</a:t>
            </a:r>
            <a:endParaRPr lang="zh-CN" altLang="en-US"/>
          </a:p>
        </p:txBody>
      </p:sp>
      <p:sp>
        <p:nvSpPr>
          <p:cNvPr id="1048984" name="圆角矩形 26"/>
          <p:cNvSpPr/>
          <p:nvPr>
            <p:custDataLst>
              <p:tags r:id="rId2"/>
            </p:custDataLst>
          </p:nvPr>
        </p:nvSpPr>
        <p:spPr>
          <a:xfrm>
            <a:off x="1524000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6" name="圆角矩形 28"/>
          <p:cNvSpPr/>
          <p:nvPr>
            <p:custDataLst>
              <p:tags r:id="rId3"/>
            </p:custDataLst>
          </p:nvPr>
        </p:nvSpPr>
        <p:spPr>
          <a:xfrm>
            <a:off x="1526277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88" name="文本框 31"/>
          <p:cNvSpPr txBox="1"/>
          <p:nvPr>
            <p:custDataLst>
              <p:tags r:id="rId4"/>
            </p:custDataLst>
          </p:nvPr>
        </p:nvSpPr>
        <p:spPr>
          <a:xfrm>
            <a:off x="1662881" y="2355440"/>
            <a:ext cx="2045769" cy="305147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保障身体健康：安全饮水可以预防疾病，提高人体免疫力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圆角矩形 29"/>
          <p:cNvSpPr/>
          <p:nvPr>
            <p:custDataLst>
              <p:tags r:id="rId5"/>
            </p:custDataLst>
          </p:nvPr>
        </p:nvSpPr>
        <p:spPr>
          <a:xfrm>
            <a:off x="4026131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2" name="圆角矩形 32"/>
          <p:cNvSpPr/>
          <p:nvPr>
            <p:custDataLst>
              <p:tags r:id="rId6"/>
            </p:custDataLst>
          </p:nvPr>
        </p:nvSpPr>
        <p:spPr>
          <a:xfrm>
            <a:off x="4028408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4" name="文本框 34"/>
          <p:cNvSpPr txBox="1"/>
          <p:nvPr>
            <p:custDataLst>
              <p:tags r:id="rId7"/>
            </p:custDataLst>
          </p:nvPr>
        </p:nvSpPr>
        <p:spPr>
          <a:xfrm>
            <a:off x="4167288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促进生长发育：安全饮水有助于儿童生长发育，提高智力水平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圆角矩形 3"/>
          <p:cNvSpPr/>
          <p:nvPr>
            <p:custDataLst>
              <p:tags r:id="rId8"/>
            </p:custDataLst>
          </p:nvPr>
        </p:nvSpPr>
        <p:spPr>
          <a:xfrm>
            <a:off x="6528262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8" name="圆角矩形 4"/>
          <p:cNvSpPr/>
          <p:nvPr>
            <p:custDataLst>
              <p:tags r:id="rId9"/>
            </p:custDataLst>
          </p:nvPr>
        </p:nvSpPr>
        <p:spPr>
          <a:xfrm>
            <a:off x="653053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00" name="文本框 5"/>
          <p:cNvSpPr txBox="1"/>
          <p:nvPr>
            <p:custDataLst>
              <p:tags r:id="rId10"/>
            </p:custDataLst>
          </p:nvPr>
        </p:nvSpPr>
        <p:spPr>
          <a:xfrm>
            <a:off x="6668850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提高生活质量：安全饮水可以改善口感，提高生活品质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圆角矩形 8"/>
          <p:cNvSpPr/>
          <p:nvPr>
            <p:custDataLst>
              <p:tags r:id="rId11"/>
            </p:custDataLst>
          </p:nvPr>
        </p:nvSpPr>
        <p:spPr>
          <a:xfrm>
            <a:off x="9030393" y="1978072"/>
            <a:ext cx="2323427" cy="358573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4" name="圆角矩形 9"/>
          <p:cNvSpPr/>
          <p:nvPr>
            <p:custDataLst>
              <p:tags r:id="rId12"/>
            </p:custDataLst>
          </p:nvPr>
        </p:nvSpPr>
        <p:spPr>
          <a:xfrm>
            <a:off x="9032669" y="1978072"/>
            <a:ext cx="2319039" cy="19053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06" name="文本框 10"/>
          <p:cNvSpPr txBox="1"/>
          <p:nvPr>
            <p:custDataLst>
              <p:tags r:id="rId13"/>
            </p:custDataLst>
          </p:nvPr>
        </p:nvSpPr>
        <p:spPr>
          <a:xfrm>
            <a:off x="9170981" y="2355440"/>
            <a:ext cx="2043262" cy="3052675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保护生态环境：安全饮水可以减少水污染，保护生态环境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水污染对健康的影响</a:t>
            </a:r>
            <a:endParaRPr lang="zh-CN" altLang="en-US"/>
          </a:p>
        </p:txBody>
      </p:sp>
      <p:sp>
        <p:nvSpPr>
          <p:cNvPr id="1049042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4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6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8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0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水污染可能引起皮肤病、眼病等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2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水污染可能导致疾病传播，如痢疾、霍乱等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4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水污染可能影响儿童的生长发育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6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水污染可能对孕妇和胎儿造成不良影响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安全饮水标准的制定和实施</a:t>
            </a:r>
            <a:endParaRPr lang="zh-CN" altLang="en-US"/>
          </a:p>
        </p:txBody>
      </p:sp>
      <p:sp>
        <p:nvSpPr>
          <p:cNvPr id="1049092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安全饮水标准：世界卫生组织（WHO）和各国政府制定的安全饮水标准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8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制定依据：科学研究、流行病学调查、水质监测等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实施措施：加强水源保护、净化处理、水质监测、卫生管理等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效果评估：定期监测水质、评估水质达标情况、及时调整措施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水污染的来源和类型</a:t>
            </a:r>
            <a:endParaRPr lang="zh-CN" altLang="en-US"/>
          </a:p>
        </p:txBody>
      </p:sp>
      <p:sp>
        <p:nvSpPr>
          <p:cNvPr id="10491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工业废水排放</a:t>
            </a:r>
            <a:endParaRPr lang="zh-CN" altLang="en-US"/>
          </a:p>
        </p:txBody>
      </p:sp>
      <p:sp>
        <p:nvSpPr>
          <p:cNvPr id="104920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工业废水的来源：化工、冶金、造纸、纺织等工业生产过程中产生的废水</a:t>
            </a:r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4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工业废水的处理方法：物理法、化学法、生物法等，去除废水中的有害物质，达到排放标准</a:t>
            </a:r>
            <a:endParaRPr sz="14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2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工业废水的排放标准：根据不同行业和地区，有不同的排放标准和要求，需要严格遵守和执行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工业废水的危害：含有有毒有害物质，如重金属、有机物、无机物等，对环境和人体健康造成危害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农业污染</a:t>
            </a:r>
            <a:endParaRPr lang="zh-CN" altLang="en-US"/>
          </a:p>
        </p:txBody>
      </p:sp>
      <p:sp>
        <p:nvSpPr>
          <p:cNvPr id="1049282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4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6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8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0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2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4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6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8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0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4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6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0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农药和化肥的过度使用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农田灌溉用水的不合理使用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农业废弃物的不当处理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畜禽养殖的粪便和废水排放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生活污水排放</a:t>
            </a:r>
            <a:endParaRPr lang="zh-CN" altLang="en-US"/>
          </a:p>
        </p:txBody>
      </p:sp>
      <p:sp>
        <p:nvSpPr>
          <p:cNvPr id="1049360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家庭生活污水：包括厨房、卫生间、洗衣房等产生的污水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商业活动污水：如餐饮、娱乐、酒店等行业产生的污水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工业生产污水：如化工、制药、造纸等行业产生的污水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农业活动污水：如畜牧业、种植业、渔业等行业产生的污水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自然污染源</a:t>
            </a:r>
            <a:endParaRPr lang="zh-CN" altLang="en-US"/>
          </a:p>
        </p:txBody>
      </p:sp>
      <p:sp>
        <p:nvSpPr>
          <p:cNvPr id="1049418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0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2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4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6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地下水污染：污染物通过土壤渗透进入地下水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8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地表水污染：雨水冲刷地表，将污染物带入河流、湖泊等水体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0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生物污染：动植物尸体、粪便等生物废物进入水体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2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自然灾害：洪水、泥石流等自然灾害导致污染物进入水体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水污染防护措施</a:t>
            </a:r>
            <a:endParaRPr lang="zh-CN" altLang="en-US"/>
          </a:p>
        </p:txBody>
      </p:sp>
      <p:sp>
        <p:nvSpPr>
          <p:cNvPr id="10494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https://d.book118.com/458125114057006026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42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1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微软雅黑</vt:lpstr>
      <vt:lpstr>Montserrat ExtraBold</vt:lpstr>
      <vt:lpstr>宋体</vt:lpstr>
      <vt:lpstr>Office Theme</vt:lpstr>
      <vt:lpstr>安全饮水与水污染防护</vt:lpstr>
      <vt:lpstr>目录</vt:lpstr>
      <vt:lpstr>添加章节标题</vt:lpstr>
      <vt:lpstr>安全饮水的重要性</vt:lpstr>
      <vt:lpstr>PowerPoint Presentation</vt:lpstr>
      <vt:lpstr>健康与安全的关系</vt:lpstr>
      <vt:lpstr>安全饮水对人类生活的影响</vt:lpstr>
      <vt:lpstr>水污染对健康的影响</vt:lpstr>
      <vt:lpstr>安全饮水标准的制定和实施</vt:lpstr>
      <vt:lpstr>水污染的来源和类型</vt:lpstr>
      <vt:lpstr>PowerPoint Presentation</vt:lpstr>
      <vt:lpstr>工业废水排放</vt:lpstr>
      <vt:lpstr>农业污染</vt:lpstr>
      <vt:lpstr>生活污水排放</vt:lpstr>
      <vt:lpstr>自然污染源</vt:lpstr>
      <vt:lpstr>水污染防护措施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2024-09-03T16:17:27.028</cp:lastPrinted>
  <dcterms:created xsi:type="dcterms:W3CDTF">2024-09-03T08:17:27Z</dcterms:created>
  <dcterms:modified xsi:type="dcterms:W3CDTF">2024-09-03T08:17:29Z</dcterms:modified>
</cp:coreProperties>
</file>