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FAAFF2-5B3A-4D53-92E3-209581170A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F23372-30C1-4D6F-9E32-BBEC336AD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E9F87E-B78C-4D38-B734-0AE53F17E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56C1D0-504E-4D01-B3AF-6EA7306BF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456AE5-63E3-40A2-9BEE-110EFF03F4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98E475C-A450-4E4D-9EE5-25682E91A2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1B34B5-E2F3-436E-9D85-83D5B19A6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940870-303A-4042-A88E-84B43470E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8FAEAE-3875-4EF8-9149-7444F9D3B4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E6E8D-F510-495D-9AB6-B262B54376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4FE1CD-48A9-4008-85B8-DC22196F42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126043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售后工程师专业技能培训方案实用技巧分享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基础知识与技能培训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高级技能提升培训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考核评估及持续改进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售后工程师角色定位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他们需要具备专业的技术知识和良好的客户服务态度，以确保客户满意度和企业声誉。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售后工程师是企业与客户之间的桥梁，负责解决客户在使用产品过程中遇到的问题。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专业技能培训重要性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提升售后工程师的技术水平，使其能够更好地解决客户遇到的技术难题。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增强售后工程师的服务意识，提高客户满意度，进而提升企业形象和竞争力。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提高售后工程师的专业技能水平和服务质量，降低客户投诉率，提升客户满意度。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期望成果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售后工程师能够熟练掌握产品知识和维修技能，提供高效、优质的售后服务；同时，通过培训提高团队协作能力，形成高效、专业的售后服务团队。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基础知识与技能培训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深入了解公司所售产品的结构、性能、特点和使用范围。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掌握产品的工作原理、技术参数及关键部件的功能。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了解产品的生产流程、质量控制标准和检验方法。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产品知识掌握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掌握基本的故障诊断方法，如观察、听诊、测量等。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学习如何分析故障现象，确定故障部位，并采取有效的排除措施。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学习常见的故障类型、原因及表现形式。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故障诊断与排除方法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熟悉维修操作的基本流程和规范，如拆卸、清洗、检查、装配等。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掌握维修过程中常用的工具、设备和仪器的使用方法及保养要求。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学习维修过程中的安全注意事项，如防止触电、防止机械伤害等。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维修操作规范及安全注意事项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高级技能提升培训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19" b="2631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复杂问题分析与解决能力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掌握问题分析与解决流程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售后工程师需要具备系统化的问题分析与解决能力，包括问题定义、原因分析、方案制定、实施与验证等步骤。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强化逻辑思维与判断能力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通过案例分析与实战演练，提高工程师的逻辑思维与判断能力，使其能够迅速定位问题并给出解决方案。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学习使用专业工具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掌握一些专业的问题分析与解决工具，如鱼骨图、故障树分析等，提高问题解决的效率与准确性。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鼓励工程师提出创新性的解决方案，以满足客户的不同需求，提升客户满意度。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激发创新意识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学习创新方法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实践创新案例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掌握一些创新方法，如头脑风暴、六顶思考帽等，以培养工程师的创新性思维。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通过分享行业内的创新案例，让工程师了解创新在售后服务中的实际应用与价值。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创新性思维在售后服务中应用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https://d.book118.com/458126043015006032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2024-09-09T09:20:09.726</cp:lastPrinted>
  <dcterms:created xsi:type="dcterms:W3CDTF">2024-09-09T01:20:09Z</dcterms:created>
  <dcterms:modified xsi:type="dcterms:W3CDTF">2024-09-09T01:20:11Z</dcterms:modified>
</cp:coreProperties>
</file>