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0D688-9737-4E58-9ECD-DB29B6D45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5C58D-6B98-41C7-9726-9DAD6DAC4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0A18B-2851-4B63-8304-93052E72A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7ABA7-10C2-495C-B5B9-D79880588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7BA667-E772-4F19-A2E4-130FF7918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7C28E0-EBFC-4DBC-A13C-5F219F47D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5906E4-752B-4645-B98F-AB01F18A8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26BF4-9413-4818-B4C9-D72ECC265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759E5-CD78-400B-BD9A-194BB5561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AB18C-AEEC-4BED-96DC-F3AB2FBE6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BDE2A-314B-404E-A8F1-C6D1A2DC2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26103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传染病学知识点总结</a:t>
            </a:r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传染病基本概念与分类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病原体与宿主关系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常见传染病介绍及预防措施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诊断方法与治疗原则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预防策略与控制措施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传染病基本概念与分类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由病原微生物（如细菌、病毒、真菌、寄生虫等）引起的，能在人与人、动物与动物或人与动物之间相互传播的疾病。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具有传染性、流行性和免疫性。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79" r="172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传染病分类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甲类传染病：鼠疫、霍乱。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乙类传染病：传染性非典型肺炎、艾滋病、病毒性肝炎、脊髓灰质炎等。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丙类传染病：流行性感冒、流行性腮腺炎、风疹等。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通过流行病学调查，可以了解传染病的地区分布、时间分布和人群分布，为制定防治策略提供依据。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描述疾病分布状态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研究传染病的流行过程，可以揭示其流行因素，包括传染源、传播途径和易感人群等。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分析流行因素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通过对传染病流行规律的研究，可以预测其流行趋势，为采取针对性措施提供科学依据。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预测流行趋势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通过对传染病防治措施的实施及其效果的评价，可以不断改进和完善防治策略，提高防治效果。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评价防治效果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病原体与宿主关系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420" r="1442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通过产生毒素、破坏细胞结构或引发免疫反应等方式导致疾病。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侵入宿主细胞，利用宿主细胞资源进行复制，同时破坏细胞功能。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通过产生孢子或菌丝进行传播，引起宿主组织感染。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在宿主体内寄生，掠夺宿主营养，破坏组织器官。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病原体类型及致病机制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宿主天生具有的免疫力，能够抵抗某些病原体的感染。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先天性免疫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690" r="76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获得性免疫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通过感染或接种疫苗获得的免疫力，能够针对特定病原体产生免疫应答。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年龄、性别、遗传背景、营养状况、生活习惯等因素可影响宿主的易感性。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宿主抵抗力与易感性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病原体通过飞沫、尘埃等空气悬浮颗粒进行传播。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空气传播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病原体污染水源或食物后，通过饮水或食物摄入导致感染。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水传播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直接接触病原体或间接接触被病原体污染的物品导致感染。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通过昆虫叮咬或吸血等方式将病原体传播给宿主。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虫媒传播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传播途径和感染方式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常见传染病介绍及预防措施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740" b="277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呼吸道传染病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流行性感冒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由流感病毒引起的急性呼吸道传染病，主要通过飞沫传播。预防措施包括接种疫苗、保持室内通风、避免去人群密集场所等。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肺结核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由结核分枝杆菌引起的慢性传染病，主要通过飞沫传播。预防措施包括接种卡介苗、避免与结核病患者密切接触、注意个人卫生等。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由麻疹病毒引起的急性呼吸道传染病，主要通过飞沫传播。预防措施包括接种疫苗、保持室内通风、避免接触患者等。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864" r="1186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细菌性痢疾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由痢疾杆菌引起的急性肠道传染病，主要通过食物、水和日常生活接触传播。预防措施包括注意饮食卫生、不喝生水、不吃不洁食品等。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病毒性肝炎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由多种肝炎病毒引起的以肝脏损害为主的传染病，主要通过粪-口途径传播。预防措施包括注意饮食卫生、避免与肝炎患者密切接触、接种疫苗等。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由伤寒杆菌引起的急性肠道传染病，主要通过食物、水和日常生活接触传播。预防措施包括注意饮食卫生、不喝生水、不吃不洁食品等。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消化道传染病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由人类免疫缺陷病毒（HIV）引起的慢性传染病，主要通过性接触、血液传播和母婴传播。预防措施包括避免不洁性行为、不共用注射器、避免接触患者血液和体液等。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918" r="1591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乙型肝炎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由乙型肝炎病毒（HBV）引起的以肝脏损害为主的传染病，主要通过血液、体液和母婴传播。预防措施包括接种疫苗、避免不洁性行为、注意个人卫生等。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丙型肝炎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由丙型肝炎病毒（HCV）引起的以肝脏损害为主的传染病，主要通过血液传播。预防措施包括避免不洁注射、不共用注射器、注意个人卫生等。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血液传播性传染病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https://d.book118.com/458126103132006042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2024-09-22T04:50:24.719</cp:lastPrinted>
  <dcterms:created xsi:type="dcterms:W3CDTF">2024-09-21T20:50:24Z</dcterms:created>
  <dcterms:modified xsi:type="dcterms:W3CDTF">2024-09-21T20:50:26Z</dcterms:modified>
</cp:coreProperties>
</file>