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A06E0-93C1-4F79-8EAB-862063944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2141C-0551-4855-B751-509D39E3F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9471B-28ED-4BF0-A13D-1DF558E39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1802B-6C6A-45AC-A512-46D2F0A2F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B2E27D-501A-4A7D-8381-345914BE3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474C7E-7918-4BD6-9109-DDBB7050F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22AE02-8D65-4EAE-802F-525F50304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EA83C-338D-485A-86BA-6CF7368C6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95A82F-3D22-491B-9B7C-243668465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B6D7C-3488-4CF3-AF71-6EF3073C6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35B38-CA2C-424A-AA73-A20AF9CF1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26113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版普通发票简介\n## 1.新版普通发票的背景及意义\n### 1.1新版普通发票出台的背景原因\n### 1.2新版普通发票与传统发票的区别\n### 1.3新版普通发票对企业和个人的影响\n## 2.新版普通发票的种类与适用范围\n### 2.1新版普通发票的种类介绍\n### 2.2新版普通发票的适用范围\n### 2.3新版普通发票的使用场景举例\n## 3.新版普通发票的开具与领取流程\n### 3.1新版普通发票的开具方法\n### 3.2新版普通发票的领取途径\n### 3.3新版普通发票的使用注意事项\n## 4.新版普通发票的认证与抵扣政策\n### 4.1新版普通发票的认证流程\n### 4.2新版普通发票的抵扣政策\n### 4.3新版普通发票的税务风险及防范措施\n## 5.新版普通发票的管理与处罚规定\n### 5.1新版普通发票的管理要求\n### 5.2新版普通发票的违法行为及处罚措施\n### 5.3新版普通发票的合规建议与操作指南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新版普通发票简介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新版普通发票的背景及意义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适应税收征管体制改革的要求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深化国税地税征管体制改革，提高税收征管效率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适应增值税改革，完善发票管理制度</a:t>
                </a:r>
                <a:endParaRPr/>
              </a:p>
            </p:txBody>
          </p:sp>
          <p:pic>
            <p:nvPicPr>
              <p:cNvPr id="1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打击发票违法犯罪活动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遏制虚假发票、虚开发票等违法行为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保护国家税收利益，维护市场秩序</a:t>
                </a:r>
                <a:endParaRPr/>
              </a:p>
            </p:txBody>
          </p:sp>
          <p:pic>
            <p:nvPicPr>
              <p:cNvPr id="17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优化纳税服务，便利纳税人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简化发票开具、领取、认证等环节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提高纳税人的办税便利性和满意度</a:t>
                </a:r>
                <a:endParaRPr/>
              </a:p>
            </p:txBody>
          </p:sp>
          <p:pic>
            <p:nvPicPr>
              <p:cNvPr id="18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新版普通发票出台的背景原因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发票种类和格式上的区别</a:t>
                </a:r>
                <a:endParaRPr/>
              </a:p>
            </p:txBody>
          </p:sp>
          <p:sp>
            <p:nvSpPr>
              <p:cNvPr id="18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新版普通发票分为电子发票和纸质发票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传统发票主要为纸质发票，格式较为简单</a:t>
                </a:r>
                <a:endParaRPr/>
              </a:p>
            </p:txBody>
          </p:sp>
        </p:grpSp>
        <p:grpSp>
          <p:nvGrpSpPr>
            <p:cNvPr id="18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发票开具和认证方式上的区别</a:t>
                </a:r>
                <a:endParaRPr/>
              </a:p>
            </p:txBody>
          </p:sp>
          <p:sp>
            <p:nvSpPr>
              <p:cNvPr id="19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新版普通发票支持在线开具、领取和认证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传统发票需要手工开具，认证流程较为繁琐</a:t>
                </a:r>
                <a:endParaRPr/>
              </a:p>
            </p:txBody>
          </p:sp>
        </p:grpSp>
        <p:grpSp>
          <p:nvGrpSpPr>
            <p:cNvPr id="19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发票使用和管理上的区别</a:t>
                </a:r>
                <a:endParaRPr/>
              </a:p>
            </p:txBody>
          </p:sp>
          <p:sp>
            <p:nvSpPr>
              <p:cNvPr id="19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新版普通发票实行电子化管理，便于税收征管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传统发票管理方式较为落后，容易引发发票违法犯罪</a:t>
                </a:r>
                <a:endParaRPr/>
              </a:p>
            </p:txBody>
          </p:sp>
        </p:grpSp>
      </p:grpSp>
      <p:pic>
        <p:nvPicPr>
          <p:cNvPr id="19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新版普通发票与传统发票的区别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对企业的影响</a:t>
                </a:r>
                <a:endParaRPr/>
              </a:p>
            </p:txBody>
          </p:sp>
          <p:sp>
            <p:nvSpPr>
              <p:cNvPr id="20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简化发票开具和认证流程，提高工作效率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降低发票使用成本，减少发票相关的财务风险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有助于提高企业的税收合规意识，避免税收风险</a:t>
                </a:r>
                <a:endParaRPr/>
              </a:p>
            </p:txBody>
          </p:sp>
          <p:sp>
            <p:nvSpPr>
              <p:cNvPr id="20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对个人的影响</a:t>
                </a:r>
                <a:endParaRPr/>
              </a:p>
            </p:txBody>
          </p:sp>
          <p:sp>
            <p:nvSpPr>
              <p:cNvPr id="21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便利发票开具和认证，提高个人办税便利性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保护个人消费者权益，避免购买虚假发票的风险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提高个人的税收意识，自觉遵守税收法规</a:t>
                </a:r>
                <a:endParaRPr/>
              </a:p>
            </p:txBody>
          </p:sp>
          <p:sp>
            <p:nvSpPr>
              <p:cNvPr id="21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新版普通发票对企业和个人的影响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新版普通发票的种类与适用范围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新版普通发票的种类介绍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电子发票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适用于增值税普通发票、专用发票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以电子数据形式存在，可通过网络传输和存储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纸质发票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适用于增值税普通发票、专用发票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以纸质形式存在，需手工开具和领取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增值税普通发票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适用于纳税人销售货物、劳务、服务、无形资产、不动产等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适用于小规模纳税人和一般纳税人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增值税专用发票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适用于纳税人购进货物、劳务、服务、无形资产、不动产等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适用于小规模纳税人和一般纳税人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新版普通发票的适用范围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开具增值税专用发票，作为进项税额抵扣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接收电子发票或纸质发票，作为报销凭证</a:t>
                </a:r>
                <a:endParaRPr/>
              </a:p>
            </p:txBody>
          </p:sp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企业采购原材料、设备</a:t>
                </a:r>
                <a:endParaRPr/>
              </a:p>
            </p:txBody>
          </p:sp>
        </p:grpSp>
        <p:grpSp>
          <p:nvGrpSpPr>
            <p:cNvPr id="25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开具增值税普通发票，作为收入确认依据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接收电子发票或纸质发票，作为报销凭证</a:t>
                </a:r>
                <a:endParaRPr/>
              </a:p>
            </p:txBody>
          </p:sp>
          <p:sp>
            <p:nvSpPr>
              <p:cNvPr id="25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企业销售商品、提供服务</a:t>
                </a:r>
                <a:endParaRPr/>
              </a:p>
            </p:txBody>
          </p:sp>
        </p:grpSp>
        <p:grpSp>
          <p:nvGrpSpPr>
            <p:cNvPr id="26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接收电子发票或纸质发票，作为消费凭证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在报销、维权时提供发票作为证据</a:t>
                </a:r>
                <a:endParaRPr/>
              </a:p>
            </p:txBody>
          </p:sp>
          <p:sp>
            <p:nvSpPr>
              <p:cNvPr id="26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个人购买商品、接受服务</a:t>
                </a:r>
                <a:endParaRPr/>
              </a:p>
            </p:txBody>
          </p:sp>
        </p:grpSp>
      </p:grpSp>
      <p:pic>
        <p:nvPicPr>
          <p:cNvPr id="26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新版普通发票的使用场景举例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新版普通发票的开具与领取流程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新版普通发票的开具方法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在线开具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使用增值税发票管理系统，通过电脑或手机开具发票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支持批量开具、模板导入等功能，提高开具效率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手工开具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适用于不具备在线开具条件的纳税人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需要按照税收法规填写发票信息，确保发票内容的准确性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https://d.book118.com/458126113025006042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新版普通发票简介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2024-09-21T05:08:02.061</cp:lastPrinted>
  <dcterms:created xsi:type="dcterms:W3CDTF">2024-09-20T21:08:02Z</dcterms:created>
  <dcterms:modified xsi:type="dcterms:W3CDTF">2024-09-20T21:08:03Z</dcterms:modified>
</cp:coreProperties>
</file>