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2DD53-E4CD-4F8A-928A-E12953AF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87D9-FA8F-421A-9290-E481CC8E8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92AD8-5FE1-46F2-A0FC-565F7180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66A0A-C3CA-442F-9005-60A91676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E9B38-D053-442A-BD34-3E3E7E5D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CD0D3-42F0-41C3-9563-27D1A67E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6DF79-DEAD-4D3F-B1C9-6240735A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9DADF-A6DA-448E-9349-CC9752F11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12177-8F24-44BC-BFFA-3A4712CD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4D854-00A0-4457-9444-EE39FC69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3D79A-6AF3-48FD-9C4D-B442AE0F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7126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肋骨骨折围手术期护理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78" r="162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肋骨骨折是指肋骨因外力作用导致的骨皮质连续性中断。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根据骨折数量可分为单根肋骨骨折和多根肋骨骨折；根据骨折部位可分为闭合性骨折和开放性骨折。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主要由于直接或间接暴力导致，如车祸、跌落、打击等。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骨折后可引起局部疼痛、肿胀、呼吸受限等症状，严重时可导致肺部感染、气胸、血胸等并发症。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胸痛、呼吸困难、咳嗽等症状，严重时可出现面色苍白、血压下降等休克表现。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结合患者病史、临床表现及X线、CT等影像学检查可确诊。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了解患者对手术的恐惧、焦虑等情绪，评估患者的心理状况。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向患者及家属介绍手术的必要性、手术过程及注意事项，给予患者鼓励和支持，减轻其焦虑和恐惧。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帮助患者建立信心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通过与患者的交流，让其了解手术的安全性和效果，增强其对手术的信心。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告知患者及家属戒烟的重要性，劝导患者戒烟。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指导患者进行深呼吸、有效咳嗽等呼吸功能锻炼，以增加肺通气量，预防术后肺部并发症。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对于痰液较多的患者，可协助其排痰，保持呼吸道通畅。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协助医生完成术前检查，做好手术区域的皮肤准备，为手术做好充分准备。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告知患者术前应保持良好的作息和饮食习惯，避免感冒和过度劳累等注意事项。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了解患者的病史、用药情况、营养状况等，评估患者的身体状况是否适合手术。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https://d.book118.com/458127126031006033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2024-09-11T02:32:39.213</cp:lastPrinted>
  <dcterms:created xsi:type="dcterms:W3CDTF">2024-09-10T18:32:39Z</dcterms:created>
  <dcterms:modified xsi:type="dcterms:W3CDTF">2024-09-10T18:32:41Z</dcterms:modified>
</cp:coreProperties>
</file>