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1A1FC8-214E-440A-98BF-94983FA2F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C99AA-8EEA-4720-AA34-483E4E95B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5CCC83-0B78-4805-9AAF-9D2E995A4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063243-6DCE-443E-8D1A-4BC00AD74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426285-846F-44D3-A82A-B91925693F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EC250F-7642-4339-B370-71A24748C9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E7978D-3BE7-45FC-965D-B46536582D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441228-74EF-4C78-BA57-4DC09D2B6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58F684-83C8-44E7-B2B5-A7493A41C5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A714E-56BF-4C7E-8864-0D241B19C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051F6-6B8A-4488-B94F-F330890FE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27134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营销管理的职业规划</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营销管理职业的核心能力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营销管理职业的发展路径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营销管理职业的挑战与机遇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如何规划营销管理的职业发展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营销管理职业规划案例分享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营销管理职业概述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营销管理的定义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系统性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营销管理的定义与特点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营销管理是指通过一系列计划、组织、领导、控制等管理活动，实现企业营销目标的过程。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市场环境和企业需求不断变化，营销管理需要具备灵活性和适应性。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营销管理涉及企业内外部环境的多个方面，需要从整体和系统的角度进行考虑。</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随着科技和社会的发展，营销管理需要不断创新和改进，以适应市场变化和客户需求。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通过有效的营销管理，企业可以更好地满足客户需求，提高销售业绩和市场占有率。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促进企业销售增长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125" r="7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提升品牌形象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优化资源配置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良好的营销管理有助于塑造企业品牌形象，增强消费者对品牌的认知度和忠诚度。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营销管理有助于企业合理配置资源，提高生产效率和经营效益。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营销管理职业的重要性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随着大数据和人工智能技术的应用，数据驱动的营销管理将成为未来的发展趋势。</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数据驱动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随着消费者需求的多样化，个性化营销将成为企业关注的重点。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个性化营销</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社交媒体平台的兴起为营销管理提供了新的渠道和手段，社交媒体营销将更加重要。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社交媒体营销</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营销管理职业的发展趋势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营销管理职业的核心能力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良好的沟通能力是营销管理职业的核心能力之一，能够有效地与团队成员、客户和合作伙伴进行沟通，确保信息的准确传递和问题的解决。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营销管理人员需要具备清晰、简洁的语言表达能力，能够用平易近人的方式向不同背景的受众传达复杂的概念和信息。同时，他们还需要具备良好的倾听能力，能够理解他人的需求和问题，并给予积极的回应。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团队协作能力是营销管理职业的重要能力之一，能够有效地与团队成员协作，共同实现团队目标。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管理人员需要具备强烈的团队合作精神，能够与不同背景的团队成员建立良好的合作关系，共同解决问题和应对挑战。他们还需要了解如何激发团队成员的潜力，发挥各自的优势，提高整个团队的效率和绩效。</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创新能力是营销管理职业的关键能力之一，能够不断推陈出新，提出新的创意和解决方案，满足市场需求。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营销管理人员需要具备创新思维和创造力，能够不断探索新的市场机会和产品创意。他们还需要了解如何将创新理念转化为实际的产品和服务，以满足客户需求和提高市场竞争力。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000" r="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市场分析能力是营销管理职业的基础能力之一，能够深入了解市场趋势和客户需求，为营销策略的制定提供依据。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营销管理人员需要具备敏锐的市场洞察力和分析能力，能够收集、整理和分析市场数据，了解市场趋势和竞争对手的动态。他们还需要了解如何将市场分析结果转化为实际的营销策略和行动计划，以提高销售业绩和市场占有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市场分析能力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销售技巧是营销管理职业的核心技能之一，能够有效地与客户沟通、建立信任关系并促进销售。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人员需要具备丰富的销售技巧和谈判经验，能够有效地与客户沟通、了解客户需求并为其提供合适的产品和服务。他们还需要了解如何建立和维护客户关系，提高客户满意度和忠诚度，促进销售业绩的提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营销管理职业的发展路径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初级营销专员</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基础入门，积累经验</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初级营销专员通常负责执行上级安排的营销任务，包括市场调研、产品推广、客户沟通等基础工作，通过实践积累经验和技能。</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所需能力</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良好的沟通能力、团队协作能力、市场敏感度。</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发展建议</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积极参与项目，提升专业技能，寻找晋升机会。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发展建议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提升领导力和战略规划能力，拓展业务领域和团队规模。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团队管理，策略制定</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中级营销经理负责带领团队开展营销活动，制定营销策略和计划，监督实施并评估效果。需要具备一定的团队管理能力、决策能力和战略眼光。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所需能力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领导力、决策能力、团队管理能力、市场分析能力。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中级营销经理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https://d.book118.com/458127134113006036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2024-09-16T04:21:07.951</cp:lastPrinted>
  <dcterms:created xsi:type="dcterms:W3CDTF">2024-09-15T20:21:07Z</dcterms:created>
  <dcterms:modified xsi:type="dcterms:W3CDTF">2024-09-15T20:21:10Z</dcterms:modified>
</cp:coreProperties>
</file>