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9144000" cy="5143500"/>
  <p:notesSz cx="6858000" cy="9144000"/>
  <p:embeddedFontLst>
    <p:embeddedFont>
      <p:font typeface="Calibri" panose="020F0502020204030204" pitchFamily="2" charset="0"/>
      <p:regular r:id="rId25"/>
      <p:bold r:id="rId26"/>
      <p:italic r:id="rId27"/>
      <p:boldItalic r:id="rId28"/>
    </p:embeddedFont>
    <p:embeddedFont>
      <p:font typeface="KaiTi" panose="02010609060101010101" pitchFamily="1"/>
      <p:regular r:id="rId29"/>
    </p:embeddedFont>
    <p:embeddedFont>
      <p:font typeface="SimHei" panose="02010609060101010101" pitchFamily="1"/>
      <p:regular r:id="rId30"/>
    </p:embeddedFont>
    <p:embeddedFont>
      <p:font typeface="Microsoft YaHei" panose="020B0503020204020204"/>
      <p:regular r:id="rId31"/>
    </p:embeddedFont>
  </p:embeddedFontLst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font" Target="fonts/font1.fntdata" /><Relationship Id="rId26" Type="http://schemas.openxmlformats.org/officeDocument/2006/relationships/font" Target="fonts/font2.fntdata" /><Relationship Id="rId27" Type="http://schemas.openxmlformats.org/officeDocument/2006/relationships/font" Target="fonts/font3.fntdata" /><Relationship Id="rId28" Type="http://schemas.openxmlformats.org/officeDocument/2006/relationships/font" Target="fonts/font4.fntdata" /><Relationship Id="rId29" Type="http://schemas.openxmlformats.org/officeDocument/2006/relationships/font" Target="fonts/font5.fntdata" /><Relationship Id="rId3" Type="http://schemas.openxmlformats.org/officeDocument/2006/relationships/slideMaster" Target="slideMasters/slideMaster3.xml" /><Relationship Id="rId30" Type="http://schemas.openxmlformats.org/officeDocument/2006/relationships/font" Target="fonts/font6.fntdata" /><Relationship Id="rId31" Type="http://schemas.openxmlformats.org/officeDocument/2006/relationships/font" Target="fonts/font7.fntdata" /><Relationship Id="rId32" Type="http://schemas.openxmlformats.org/officeDocument/2006/relationships/presProps" Target="presProps.xml" /><Relationship Id="rId33" Type="http://schemas.openxmlformats.org/officeDocument/2006/relationships/viewProps" Target="viewProps.xml" /><Relationship Id="rId34" Type="http://schemas.openxmlformats.org/officeDocument/2006/relationships/theme" Target="theme/theme1.xml" /><Relationship Id="rId35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</p:bgPr>
    </p:bg>
    <p:spTree>
      <p:nvGrpSpPr>
        <p:cNvPr id="1" name="" title=""/>
        <p:cNvGrpSpPr/>
        <p:nvPr/>
      </p:nvGrpSpPr>
      <p:grpSpPr/>
      <p:sp>
        <p:nvSpPr>
          <p:cNvPr id="4098" name="页眉占位符 1"/>
          <p:cNvSpPr>
            <a:spLocks noGrp="1"/>
          </p:cNvSpPr>
          <p:nvPr>
            <p:ph type="hdr" sz="quarter" idx="4294967295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9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8D1188-3000-498B-BFC7-9E3F0CCC2776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0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4101" name="备注占位符 4" title="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00">
                <a:solidFill>
                  <a:schemeClr val="tx1"/>
                </a:solidFill>
                <a:latin typeface="等线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00">
                <a:solidFill>
                  <a:schemeClr val="tx1"/>
                </a:solidFill>
                <a:latin typeface="等线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00">
                <a:solidFill>
                  <a:schemeClr val="tx1"/>
                </a:solidFill>
                <a:latin typeface="等线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00">
                <a:solidFill>
                  <a:schemeClr val="tx1"/>
                </a:solidFill>
                <a:latin typeface="等线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00">
                <a:solidFill>
                  <a:schemeClr val="tx1"/>
                </a:solidFill>
                <a:latin typeface="等线" pitchFamily="2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二级</a:t>
            </a:r>
          </a:p>
          <a:p>
            <a:pPr lvl="2"/>
            <a:r>
              <a:t>三级</a:t>
            </a:r>
          </a:p>
          <a:p>
            <a:pPr lvl="3"/>
            <a:r>
              <a:t>四级</a:t>
            </a:r>
          </a:p>
          <a:p>
            <a:pPr lvl="4"/>
            <a:r>
              <a:t>五级</a:t>
            </a:r>
          </a:p>
        </p:txBody>
      </p:sp>
      <p:sp>
        <p:nvSpPr>
          <p:cNvPr id="4102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3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D316E0-0AF5-4EEF-8457-F9681B5E8A9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6145" name="幻灯片图像占位符 1" title="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6146" name="备注占位符 2" title="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00">
                <a:solidFill>
                  <a:schemeClr val="tx1"/>
                </a:solidFill>
                <a:latin typeface="等线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00">
                <a:solidFill>
                  <a:schemeClr val="tx1"/>
                </a:solidFill>
                <a:latin typeface="等线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00">
                <a:solidFill>
                  <a:schemeClr val="tx1"/>
                </a:solidFill>
                <a:latin typeface="等线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00">
                <a:solidFill>
                  <a:schemeClr val="tx1"/>
                </a:solidFill>
                <a:latin typeface="等线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200">
                <a:solidFill>
                  <a:schemeClr val="tx1"/>
                </a:solidFill>
                <a:latin typeface="等线" pitchFamily="2" charset="-122"/>
              </a:defRPr>
            </a:lvl5pPr>
          </a:lstStyle>
          <a:p>
            <a:pPr lvl="0" eaLnBrk="1" hangingPunct="1">
              <a:spcBef>
                <a:spcPct val="0"/>
              </a:spcBef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6147" name="灯片编号占位符 3" title=""/>
          <p:cNvSpPr txBox="1">
            <a:spLocks noGrp="1"/>
          </p:cNvSpPr>
          <p:nvPr>
            <p:ph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lIns="91440" tIns="45720" rIns="91440" bIns="45720" anchor="b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algn="r"/>
            <a:fld id="{E71ED4B4-41EB-429E-B1B6-EB4023C4A7E6}" type="slidenum">
              <a:rPr lang="zh-CN" altLang="en-US" sz="1200">
                <a:ea typeface="宋体" panose="02010600030101010101" pitchFamily="2" charset="-122"/>
              </a:rPr>
              <a:t>1</a:t>
            </a:fld>
            <a:endParaRPr lang="zh-CN" altLang="en-US" sz="120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21AE94-C6E5-468B-A92E-6A092E8CF5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624ED2-1E30-4688-BA71-740285349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52FFD6-116F-4F34-8A54-4309CE01B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6339FB-29E4-412B-8CBE-F5183F9246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396E7F-682C-4FA1-826C-344086A57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0F637B-C9A3-437C-A6DC-8E238DC97F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D0C7B1C-E25B-40F9-9C0B-84DE1F19F6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8A7D61-567D-4A9A-8CFC-2FAB2B1AC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0249F3-5332-4C90-9579-43448DD5FC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B9DDD3-DE6B-4E6C-A8E8-38E81870A6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F70EDA-7FB8-446A-89B2-6F05B95996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slow"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slow"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slow"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 spd="slow"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标题幻灯片">
    <p:bg>
      <p:bgPr>
        <a:solidFill>
          <a:schemeClr val="bg1"/>
        </a:solidFill>
      </p:bgPr>
    </p:bg>
    <p:spTree>
      <p:nvGrpSpPr>
        <p:cNvPr id="1" name="" title=""/>
        <p:cNvGrpSpPr/>
        <p:nvPr/>
      </p:nvGrpSpPr>
      <p:grpSpPr/>
    </p:spTree>
  </p:cSld>
  <p:clrMapOvr>
    <a:masterClrMapping/>
  </p:clrMapOvr>
  <p:transition spd="slow"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image" Target="file:///D:\qq&#25991;&#20214;\712321467\Image\C2C\Image2\%7b75232B38-A165-1FB7-499C-2E1C792CACB5%7d.png" TargetMode="External" /><Relationship Id="rId4" Type="http://schemas.openxmlformats.org/officeDocument/2006/relationships/image" Target="../media/image2.png" /><Relationship Id="rId5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slideLayout" Target="../slideLayouts/slideLayout14.xml" /><Relationship Id="rId3" Type="http://schemas.openxmlformats.org/officeDocument/2006/relationships/slideLayout" Target="../slideLayouts/slideLayout15.xml" /><Relationship Id="rId4" Type="http://schemas.openxmlformats.org/officeDocument/2006/relationships/slideLayout" Target="../slideLayouts/slideLayout16.xml" /><Relationship Id="rId5" Type="http://schemas.openxmlformats.org/officeDocument/2006/relationships/image" Target="../media/image3.jpeg" /><Relationship Id="rId6" Type="http://schemas.openxmlformats.org/officeDocument/2006/relationships/image" Target="../media/image4.png" /><Relationship Id="rId7" Type="http://schemas.openxmlformats.org/officeDocument/2006/relationships/image" Target="file:///D:\qq&#25991;&#20214;\712321467\Image\C2C\Image2\%7b75232B38-A165-1FB7-499C-2E1C792CACB5%7d.png" TargetMode="External" /><Relationship Id="rId8" Type="http://schemas.openxmlformats.org/officeDocument/2006/relationships/image" Target="../media/image2.png" /><Relationship Id="rId9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 title=""/>
        <p:cNvGrpSpPr/>
        <p:nvPr/>
      </p:nvGrpSpPr>
      <p:grpSpPr/>
      <p:sp>
        <p:nvSpPr>
          <p:cNvPr id="1026" name="矩形 8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27" name="图片 5" title="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028" name="图片 1073743875" descr="学科网 zxxk.com" title=""/>
          <p:cNvPicPr>
            <a:picLocks noChangeAspect="1"/>
          </p:cNvPicPr>
          <p:nvPr/>
        </p:nvPicPr>
        <p:blipFill>
          <a:blip r:embed="rId4" r:link="rId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 spd="slow"/>
  <p:timing/>
  <p:txStyles>
    <p:titleStyle>
      <a:lvl1pPr marL="0" indent="0"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sz="3300" kern="1200">
          <a:solidFill>
            <a:schemeClr val="tx1"/>
          </a:solidFill>
          <a:latin typeface="Calibri Light" pitchFamily="34" charset="0"/>
          <a:ea typeface="+mj-ea"/>
          <a:cs typeface="+mj-cs"/>
        </a:defRPr>
      </a:lvl1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ClrTx/>
        <a:buSzTx/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ClrTx/>
        <a:buSzTx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ClrTx/>
        <a:buSzTx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ClrTx/>
        <a:buSzTx/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ClrTx/>
        <a:buSzTx/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indent="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indent="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 title=""/>
        <p:cNvGrpSpPr/>
        <p:nvPr/>
      </p:nvGrpSpPr>
      <p:grpSpPr/>
      <p:sp>
        <p:nvSpPr>
          <p:cNvPr id="2050" name="矩形 11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051" name="图片 5" title="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052" name="矩形 4"/>
          <p:cNvSpPr/>
          <p:nvPr/>
        </p:nvSpPr>
        <p:spPr bwMode="auto">
          <a:xfrm>
            <a:off x="7637463" y="103188"/>
            <a:ext cx="1447800" cy="469900"/>
          </a:xfrm>
          <a:custGeom>
            <a:gdLst>
              <a:gd name="connsiteX0" fmla="*/ 0 w 1498600"/>
              <a:gd name="connsiteY0" fmla="*/ 0 h 471213"/>
              <a:gd name="connsiteX1" fmla="*/ 1498600 w 1498600"/>
              <a:gd name="connsiteY1" fmla="*/ 0 h 471213"/>
              <a:gd name="connsiteX2" fmla="*/ 1498600 w 1498600"/>
              <a:gd name="connsiteY2" fmla="*/ 471213 h 471213"/>
              <a:gd name="connsiteX3" fmla="*/ 0 w 1498600"/>
              <a:gd name="connsiteY3" fmla="*/ 471213 h 471213"/>
              <a:gd name="connsiteX4" fmla="*/ 0 w 1498600"/>
              <a:gd name="connsiteY4" fmla="*/ 0 h 471213"/>
              <a:gd name="connsiteX0-1" fmla="*/ 57150 w 1555750"/>
              <a:gd name="connsiteY0-2" fmla="*/ 0 h 534713"/>
              <a:gd name="connsiteX1-3" fmla="*/ 1555750 w 1555750"/>
              <a:gd name="connsiteY1-4" fmla="*/ 0 h 534713"/>
              <a:gd name="connsiteX2-5" fmla="*/ 1555750 w 1555750"/>
              <a:gd name="connsiteY2-6" fmla="*/ 471213 h 534713"/>
              <a:gd name="connsiteX3-7" fmla="*/ 0 w 1555750"/>
              <a:gd name="connsiteY3-8" fmla="*/ 534713 h 534713"/>
              <a:gd name="connsiteX4-9" fmla="*/ 57150 w 1555750"/>
              <a:gd name="connsiteY4-10" fmla="*/ 0 h 534713"/>
              <a:gd name="connsiteX0-11" fmla="*/ 0 w 1568450"/>
              <a:gd name="connsiteY0-12" fmla="*/ 0 h 553763"/>
              <a:gd name="connsiteX1-13" fmla="*/ 1568450 w 1568450"/>
              <a:gd name="connsiteY1-14" fmla="*/ 19050 h 553763"/>
              <a:gd name="connsiteX2-15" fmla="*/ 1568450 w 1568450"/>
              <a:gd name="connsiteY2-16" fmla="*/ 490263 h 553763"/>
              <a:gd name="connsiteX3-17" fmla="*/ 12700 w 1568450"/>
              <a:gd name="connsiteY3-18" fmla="*/ 553763 h 553763"/>
              <a:gd name="connsiteX4-19" fmla="*/ 0 w 1568450"/>
              <a:gd name="connsiteY4-20" fmla="*/ 0 h 553763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68450" h="553763">
                <a:moveTo>
                  <a:pt x="0" y="0"/>
                </a:moveTo>
                <a:lnTo>
                  <a:pt x="1568450" y="19050"/>
                </a:lnTo>
                <a:lnTo>
                  <a:pt x="1568450" y="490263"/>
                </a:lnTo>
                <a:lnTo>
                  <a:pt x="12700" y="553763"/>
                </a:lnTo>
                <a:lnTo>
                  <a:pt x="0" y="0"/>
                </a:lnTo>
                <a:close/>
              </a:path>
            </a:pathLst>
          </a:cu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3" name="图片 13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30175" y="4248150"/>
            <a:ext cx="895350" cy="8953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054" name="图片 1073743875" descr="学科网 zxxk.com" title=""/>
          <p:cNvPicPr>
            <a:picLocks noChangeAspect="1"/>
          </p:cNvPicPr>
          <p:nvPr/>
        </p:nvPicPr>
        <p:blipFill>
          <a:blip r:embed="rId8" r:link="rId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ransition spd="slow"/>
  <p:timing/>
  <p:txStyles>
    <p:titleStyle>
      <a:lvl1pPr marL="0" indent="0"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sz="3300" kern="1200">
          <a:solidFill>
            <a:schemeClr val="tx1"/>
          </a:solidFill>
          <a:latin typeface="Calibri Light" pitchFamily="34" charset="0"/>
          <a:ea typeface="+mj-ea"/>
          <a:cs typeface="+mj-cs"/>
        </a:defRPr>
      </a:lvl1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ClrTx/>
        <a:buSzTx/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ClrTx/>
        <a:buSzTx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ClrTx/>
        <a:buSzTx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ClrTx/>
        <a:buSzTx/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ClrTx/>
        <a:buSzTx/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indent="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indent="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5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12.png" /><Relationship Id="rId6" Type="http://schemas.openxmlformats.org/officeDocument/2006/relationships/image" Target="../media/image13.png" /><Relationship Id="rId7" Type="http://schemas.openxmlformats.org/officeDocument/2006/relationships/image" Target="../media/image1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5.png" /><Relationship Id="rId3" Type="http://schemas.openxmlformats.org/officeDocument/2006/relationships/image" Target="../media/image10.png" /><Relationship Id="rId4" Type="http://schemas.openxmlformats.org/officeDocument/2006/relationships/image" Target="../media/image12.png" /><Relationship Id="rId5" Type="http://schemas.openxmlformats.org/officeDocument/2006/relationships/image" Target="../media/image16.png" /><Relationship Id="rId6" Type="http://schemas.openxmlformats.org/officeDocument/2006/relationships/image" Target="../media/image17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813007604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pSp>
        <p:nvGrpSpPr>
          <p:cNvPr id="5121" name="组合 2" title=""/>
          <p:cNvGrpSpPr/>
          <p:nvPr/>
        </p:nvGrpSpPr>
        <p:grpSpPr>
          <a:xfrm>
            <a:off x="711200" y="939800"/>
            <a:ext cx="7696200" cy="3125788"/>
            <a:chOff x="711028" y="1023401"/>
            <a:chExt cx="7695783" cy="3126324"/>
          </a:xfrm>
        </p:grpSpPr>
        <p:grpSp>
          <p:nvGrpSpPr>
            <p:cNvPr id="5122" name="组合 6" title=""/>
            <p:cNvGrpSpPr/>
            <p:nvPr/>
          </p:nvGrpSpPr>
          <p:grpSpPr>
            <a:xfrm>
              <a:off x="711028" y="2360305"/>
              <a:ext cx="7695783" cy="1789420"/>
              <a:chOff x="711025" y="2459519"/>
              <a:chExt cx="7696377" cy="1790219"/>
            </a:xfrm>
          </p:grpSpPr>
          <p:sp>
            <p:nvSpPr>
              <p:cNvPr id="5123" name="矩形: 圆角 17"/>
              <p:cNvSpPr/>
              <p:nvPr/>
            </p:nvSpPr>
            <p:spPr bwMode="auto">
              <a:xfrm>
                <a:off x="1642909" y="2459519"/>
                <a:ext cx="5872297" cy="1790219"/>
              </a:xfrm>
              <a:prstGeom prst="roundRect">
                <a:avLst/>
              </a:prstGeom>
              <a:solidFill>
                <a:srgbClr val="C5E9E1"/>
              </a:solidFill>
              <a:ln w="34925" cmpd="sng">
                <a:solidFill>
                  <a:srgbClr val="EA6485"/>
                </a:solidFill>
                <a:prstDash val="sys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marL="0" marR="0" lvl="0" indent="0" algn="ctr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24" name="矩形 2" title=""/>
              <p:cNvSpPr/>
              <p:nvPr/>
            </p:nvSpPr>
            <p:spPr>
              <a:xfrm>
                <a:off x="711025" y="2663118"/>
                <a:ext cx="7671394" cy="70040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 algn="ctr">
                  <a:lnSpc>
                    <a:spcPct val="120000"/>
                  </a:lnSpc>
                </a:pPr>
                <a:r>
                  <a:rPr lang="zh-CN" altLang="en-US" sz="3800" b="1">
                    <a:solidFill>
                      <a:srgbClr val="0070C0"/>
                    </a:solidFill>
                    <a:latin typeface="楷体" pitchFamily="49" charset="-122"/>
                    <a:ea typeface="楷体" pitchFamily="49" charset="-122"/>
                  </a:rPr>
                  <a:t>第</a:t>
                </a:r>
                <a:r>
                  <a:rPr lang="en-US" altLang="zh-CN" sz="3800" b="1">
                    <a:solidFill>
                      <a:srgbClr val="0070C0"/>
                    </a:solidFill>
                    <a:latin typeface="楷体" pitchFamily="49" charset="-122"/>
                    <a:ea typeface="楷体" pitchFamily="49" charset="-122"/>
                  </a:rPr>
                  <a:t>2</a:t>
                </a:r>
                <a:r>
                  <a:rPr lang="zh-CN" altLang="en-US" sz="3800" b="1">
                    <a:solidFill>
                      <a:srgbClr val="0070C0"/>
                    </a:solidFill>
                    <a:latin typeface="楷体" pitchFamily="49" charset="-122"/>
                    <a:ea typeface="楷体" pitchFamily="49" charset="-122"/>
                  </a:rPr>
                  <a:t>课时 回收废电池</a:t>
                </a:r>
                <a:endParaRPr lang="zh-CN" altLang="en-US" sz="3800" b="1">
                  <a:solidFill>
                    <a:srgbClr val="0070C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5125" name="矩形 2" title=""/>
              <p:cNvSpPr/>
              <p:nvPr/>
            </p:nvSpPr>
            <p:spPr>
              <a:xfrm>
                <a:off x="736601" y="3496893"/>
                <a:ext cx="7670801" cy="523882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 algn="ctr"/>
                <a:r>
                  <a:rPr lang="zh-CN" altLang="en-US" sz="2800" b="1">
                    <a:solidFill>
                      <a:srgbClr val="002060"/>
                    </a:solidFill>
                    <a:latin typeface="楷体" pitchFamily="49" charset="-122"/>
                    <a:ea typeface="楷体" pitchFamily="49" charset="-122"/>
                  </a:rPr>
                  <a:t>北师版数学二年级下册</a:t>
                </a:r>
                <a:endParaRPr lang="zh-CN" altLang="en-US" sz="2800" b="1">
                  <a:solidFill>
                    <a:srgbClr val="00206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</p:grpSp>
        <p:grpSp>
          <p:nvGrpSpPr>
            <p:cNvPr id="5126" name="组合 4" title=""/>
            <p:cNvGrpSpPr/>
            <p:nvPr/>
          </p:nvGrpSpPr>
          <p:grpSpPr>
            <a:xfrm>
              <a:off x="3131681" y="1023401"/>
              <a:ext cx="3070887" cy="933450"/>
              <a:chOff x="2842817" y="1023401"/>
              <a:chExt cx="3071359" cy="933450"/>
            </a:xfrm>
          </p:grpSpPr>
          <p:pic>
            <p:nvPicPr>
              <p:cNvPr id="5127" name="图片 12" title=""/>
              <p:cNvPicPr>
                <a:picLocks noGrp="1"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42817" y="1233213"/>
                <a:ext cx="819468" cy="612410"/>
              </a:xfrm>
              <a:prstGeom prst="rect">
                <a:avLst/>
              </a:prstGeom>
              <a:noFill/>
              <a:ln>
                <a:miter lim="800000"/>
              </a:ln>
            </p:spPr>
          </p:pic>
          <p:sp>
            <p:nvSpPr>
              <p:cNvPr id="5128" name="Rectangle 7" title=""/>
              <p:cNvSpPr txBox="1"/>
              <p:nvPr/>
            </p:nvSpPr>
            <p:spPr>
              <a:xfrm>
                <a:off x="3894421" y="1023401"/>
                <a:ext cx="2019755" cy="9334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ctr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 eaLnBrk="1" hangingPunct="1"/>
                <a:r>
                  <a:rPr lang="zh-CN" altLang="en-US" sz="4600" b="1">
                    <a:latin typeface="黑体" pitchFamily="49" charset="-122"/>
                    <a:ea typeface="黑体" panose="02010609060101010101" pitchFamily="49" charset="-122"/>
                  </a:rPr>
                  <a:t>加与减</a:t>
                </a:r>
                <a:endParaRPr lang="zh-CN" altLang="en-US" sz="4600" b="1">
                  <a:latin typeface="黑体" pitchFamily="49" charset="-122"/>
                  <a:ea typeface="黑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ransition spd="slow"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pSp>
        <p:nvGrpSpPr>
          <p:cNvPr id="7169" name="组合 18" title=""/>
          <p:cNvGrpSpPr/>
          <p:nvPr/>
        </p:nvGrpSpPr>
        <p:grpSpPr>
          <a:xfrm>
            <a:off x="320675" y="414338"/>
            <a:ext cx="2470150" cy="635000"/>
            <a:chOff x="614476" y="579354"/>
            <a:chExt cx="2470174" cy="634968"/>
          </a:xfrm>
        </p:grpSpPr>
        <p:grpSp>
          <p:nvGrpSpPr>
            <p:cNvPr id="7170" name="组合 16" title=""/>
            <p:cNvGrpSpPr/>
            <p:nvPr/>
          </p:nvGrpSpPr>
          <p:grpSpPr>
            <a:xfrm>
              <a:off x="621791" y="621791"/>
              <a:ext cx="2417781" cy="592531"/>
              <a:chOff x="621791" y="621791"/>
              <a:chExt cx="2417781" cy="592531"/>
            </a:xfrm>
          </p:grpSpPr>
          <p:grpSp>
            <p:nvGrpSpPr>
              <p:cNvPr id="7171" name="组合 13" title=""/>
              <p:cNvGrpSpPr/>
              <p:nvPr/>
            </p:nvGrpSpPr>
            <p:grpSpPr>
              <a:xfrm>
                <a:off x="621791" y="621791"/>
                <a:ext cx="662475" cy="592531"/>
                <a:chOff x="621791" y="621791"/>
                <a:chExt cx="662475" cy="592531"/>
              </a:xfrm>
            </p:grpSpPr>
            <p:sp>
              <p:nvSpPr>
                <p:cNvPr id="7172" name="七边形 10"/>
                <p:cNvSpPr/>
                <p:nvPr/>
              </p:nvSpPr>
              <p:spPr>
                <a:xfrm>
                  <a:off x="622414" y="622214"/>
                  <a:ext cx="592142" cy="592108"/>
                </a:xfrm>
                <a:prstGeom prst="heptagon">
                  <a:avLst/>
                </a:prstGeom>
                <a:solidFill>
                  <a:srgbClr val="CCFFCC"/>
                </a:solidFill>
                <a:ln>
                  <a:noFill/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1pPr>
                  <a:lvl2pPr marL="45720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2pPr>
                  <a:lvl3pPr marL="91440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3pPr>
                  <a:lvl4pPr marL="137160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4pPr>
                  <a:lvl5pPr marL="182880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5pPr>
                  <a:lvl6pPr>
                    <a:defRPr lang="en-US">
                      <a:solidFill>
                        <a:srgbClr val="FFFFFF"/>
                      </a:solidFill>
                      <a:latin typeface="Calibri"/>
                    </a:defRPr>
                  </a:lvl6pPr>
                  <a:lvl7pPr>
                    <a:defRPr lang="en-US">
                      <a:solidFill>
                        <a:srgbClr val="FFFFFF"/>
                      </a:solidFill>
                      <a:latin typeface="Calibri"/>
                    </a:defRPr>
                  </a:lvl7pPr>
                  <a:lvl8pPr>
                    <a:defRPr lang="en-US">
                      <a:solidFill>
                        <a:srgbClr val="FFFFFF"/>
                      </a:solidFill>
                      <a:latin typeface="Calibri"/>
                    </a:defRPr>
                  </a:lvl8pPr>
                  <a:lvl9pPr>
                    <a:defRPr lang="en-US">
                      <a:solidFill>
                        <a:srgbClr val="FFFFFF"/>
                      </a:solidFill>
                      <a:latin typeface="Calibri"/>
                    </a:defRPr>
                  </a:lvl9pPr>
                </a:lstStyle>
                <a:p>
                  <a:pPr marL="0" marR="0" lvl="0" indent="0" algn="ctr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黑体" pitchFamily="49" charset="-122"/>
                    <a:ea typeface="黑体" panose="02010609060101010101" pitchFamily="49" charset="-122"/>
                    <a:cs typeface="+mn-cs"/>
                  </a:endParaRPr>
                </a:p>
              </p:txBody>
            </p:sp>
            <p:sp>
              <p:nvSpPr>
                <p:cNvPr id="7173" name="梯形 6"/>
                <p:cNvSpPr/>
                <p:nvPr/>
              </p:nvSpPr>
              <p:spPr>
                <a:xfrm rot="1560000">
                  <a:off x="709727" y="684124"/>
                  <a:ext cx="574680" cy="196840"/>
                </a:xfrm>
                <a:prstGeom prst="trapezoid">
                  <a:avLst>
                    <a:gd name="adj" fmla="val 73767"/>
                  </a:avLst>
                </a:prstGeom>
                <a:solidFill>
                  <a:schemeClr val="bg1"/>
                </a:solidFill>
                <a:ln>
                  <a:solidFill>
                    <a:srgbClr val="CCFFC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1pPr>
                  <a:lvl2pPr marL="45720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2pPr>
                  <a:lvl3pPr marL="91440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3pPr>
                  <a:lvl4pPr marL="137160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4pPr>
                  <a:lvl5pPr marL="182880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5pPr>
                  <a:lvl6pPr>
                    <a:defRPr lang="en-US">
                      <a:solidFill>
                        <a:srgbClr val="FFFFFF"/>
                      </a:solidFill>
                      <a:latin typeface="Calibri"/>
                    </a:defRPr>
                  </a:lvl6pPr>
                  <a:lvl7pPr>
                    <a:defRPr lang="en-US">
                      <a:solidFill>
                        <a:srgbClr val="FFFFFF"/>
                      </a:solidFill>
                      <a:latin typeface="Calibri"/>
                    </a:defRPr>
                  </a:lvl7pPr>
                  <a:lvl8pPr>
                    <a:defRPr lang="en-US">
                      <a:solidFill>
                        <a:srgbClr val="FFFFFF"/>
                      </a:solidFill>
                      <a:latin typeface="Calibri"/>
                    </a:defRPr>
                  </a:lvl8pPr>
                  <a:lvl9pPr>
                    <a:defRPr lang="en-US">
                      <a:solidFill>
                        <a:srgbClr val="FFFFFF"/>
                      </a:solidFill>
                      <a:latin typeface="Calibri"/>
                    </a:defRPr>
                  </a:lvl9pPr>
                </a:lstStyle>
                <a:p>
                  <a:pPr marL="0" marR="0" lvl="0" indent="0" algn="ctr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黑体" pitchFamily="49" charset="-122"/>
                    <a:ea typeface="黑体" panose="02010609060101010101" pitchFamily="49" charset="-122"/>
                    <a:cs typeface="+mn-cs"/>
                  </a:endParaRPr>
                </a:p>
              </p:txBody>
            </p:sp>
          </p:grpSp>
          <p:grpSp>
            <p:nvGrpSpPr>
              <p:cNvPr id="7174" name="组合 14" title=""/>
              <p:cNvGrpSpPr/>
              <p:nvPr/>
            </p:nvGrpSpPr>
            <p:grpSpPr>
              <a:xfrm>
                <a:off x="1214562" y="1133363"/>
                <a:ext cx="1825010" cy="30161"/>
                <a:chOff x="1214562" y="1133363"/>
                <a:chExt cx="1825010" cy="30161"/>
              </a:xfrm>
            </p:grpSpPr>
            <p:cxnSp>
              <p:nvCxnSpPr>
                <p:cNvPr id="7175" name="直接连接符 12"/>
                <p:cNvCxnSpPr/>
                <p:nvPr/>
              </p:nvCxnSpPr>
              <p:spPr>
                <a:xfrm>
                  <a:off x="1214557" y="1133363"/>
                  <a:ext cx="1825642" cy="0"/>
                </a:xfrm>
                <a:prstGeom prst="line">
                  <a:avLst/>
                </a:prstGeom>
                <a:ln w="9525" cmpd="sng">
                  <a:solidFill>
                    <a:srgbClr val="33CC33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76" name="直接连接符 17"/>
                <p:cNvCxnSpPr/>
                <p:nvPr/>
              </p:nvCxnSpPr>
              <p:spPr>
                <a:xfrm>
                  <a:off x="1214557" y="1163524"/>
                  <a:ext cx="1825642" cy="0"/>
                </a:xfrm>
                <a:prstGeom prst="line">
                  <a:avLst/>
                </a:prstGeom>
                <a:ln w="9525" cmpd="sng">
                  <a:solidFill>
                    <a:srgbClr val="33CC33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177" name="文本框 1" title=""/>
            <p:cNvSpPr txBox="1"/>
            <p:nvPr/>
          </p:nvSpPr>
          <p:spPr>
            <a:xfrm>
              <a:off x="1206620" y="579354"/>
              <a:ext cx="1878030" cy="58417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zh-CN" altLang="en-US" sz="3200" b="1">
                  <a:solidFill>
                    <a:srgbClr val="C55A11"/>
                  </a:solidFill>
                  <a:latin typeface="黑体" pitchFamily="49" charset="-122"/>
                  <a:ea typeface="黑体" panose="02010609060101010101" pitchFamily="49" charset="-122"/>
                </a:rPr>
                <a:t>情境导入</a:t>
              </a:r>
              <a:endParaRPr lang="zh-CN" altLang="en-US" sz="3200" b="1">
                <a:solidFill>
                  <a:srgbClr val="C55A11"/>
                </a:solidFill>
                <a:latin typeface="黑体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178" name="文本框 1" title=""/>
            <p:cNvSpPr txBox="1"/>
            <p:nvPr/>
          </p:nvSpPr>
          <p:spPr>
            <a:xfrm>
              <a:off x="614476" y="625389"/>
              <a:ext cx="600081" cy="58575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zh-CN" altLang="en-US" sz="3200" b="1">
                  <a:solidFill>
                    <a:srgbClr val="C55A11"/>
                  </a:solidFill>
                  <a:latin typeface="黑体" pitchFamily="49" charset="-122"/>
                  <a:ea typeface="黑体" panose="02010609060101010101" pitchFamily="49" charset="-122"/>
                </a:rPr>
                <a:t>一</a:t>
              </a:r>
              <a:endParaRPr lang="zh-CN" altLang="en-US" sz="3200" b="1">
                <a:solidFill>
                  <a:srgbClr val="C55A11"/>
                </a:solidFill>
                <a:latin typeface="黑体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179" name="文本框 13" title=""/>
          <p:cNvSpPr txBox="1"/>
          <p:nvPr/>
        </p:nvSpPr>
        <p:spPr>
          <a:xfrm>
            <a:off x="447675" y="1060450"/>
            <a:ext cx="8399463" cy="2235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>
              <a:lnSpc>
                <a:spcPct val="120000"/>
              </a:lnSpc>
            </a:pPr>
            <a:r>
              <a:rPr lang="zh-CN" altLang="en-US" sz="3000" b="1">
                <a:latin typeface="黑体" pitchFamily="49" charset="-122"/>
                <a:ea typeface="黑体" panose="02010609060101010101" pitchFamily="49" charset="-122"/>
              </a:rPr>
              <a:t>    跳跳虎、小猪和小熊维尼一起来到河边，准备过河，可是没有船怎么办，最后是一把神奇的伞将它们送到了对岸，你知道这把伞承受了多大的重量吗？</a:t>
            </a:r>
            <a:endParaRPr lang="zh-CN" altLang="en-US" sz="3000" b="1">
              <a:latin typeface="黑体" pitchFamily="49" charset="-122"/>
              <a:ea typeface="黑体" panose="02010609060101010101" pitchFamily="49" charset="-122"/>
            </a:endParaRPr>
          </a:p>
        </p:txBody>
      </p:sp>
      <p:grpSp>
        <p:nvGrpSpPr>
          <p:cNvPr id="7180" name="组合 14" title=""/>
          <p:cNvGrpSpPr/>
          <p:nvPr/>
        </p:nvGrpSpPr>
        <p:grpSpPr>
          <a:xfrm>
            <a:off x="538163" y="3363913"/>
            <a:ext cx="8210550" cy="1243012"/>
            <a:chOff x="386354" y="3509983"/>
            <a:chExt cx="8407514" cy="1353008"/>
          </a:xfrm>
        </p:grpSpPr>
        <p:pic>
          <p:nvPicPr>
            <p:cNvPr id="7181" name="图片 2" title="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32216" y="3645352"/>
              <a:ext cx="2286000" cy="1067806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grpSp>
          <p:nvGrpSpPr>
            <p:cNvPr id="7182" name="组合 7" title=""/>
            <p:cNvGrpSpPr/>
            <p:nvPr/>
          </p:nvGrpSpPr>
          <p:grpSpPr>
            <a:xfrm>
              <a:off x="386354" y="3543545"/>
              <a:ext cx="3605542" cy="609443"/>
              <a:chOff x="1671517" y="2676169"/>
              <a:chExt cx="3401112" cy="609443"/>
            </a:xfrm>
          </p:grpSpPr>
          <p:sp>
            <p:nvSpPr>
              <p:cNvPr id="7183" name="对话气泡: 圆角矩形 24" title=""/>
              <p:cNvSpPr/>
              <p:nvPr/>
            </p:nvSpPr>
            <p:spPr>
              <a:xfrm>
                <a:off x="1706785" y="2706542"/>
                <a:ext cx="3365845" cy="547770"/>
              </a:xfrm>
              <a:prstGeom prst="wedgeRoundRectCallout">
                <a:avLst>
                  <a:gd name="adj1" fmla="val 52731"/>
                  <a:gd name="adj2" fmla="val 10662"/>
                  <a:gd name="adj3" fmla="val 16667"/>
                </a:avLst>
              </a:prstGeom>
              <a:solidFill>
                <a:srgbClr val="F3EBF9"/>
              </a:solidFill>
              <a:ln w="12700">
                <a:solidFill>
                  <a:srgbClr val="E4D0F0"/>
                </a:solidFill>
                <a:miter lim="800000"/>
              </a:ln>
            </p:spPr>
            <p:txBody>
              <a:bodyPr anchor="ctr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marL="0" lvl="0" indent="0" algn="ctr" hangingPunct="0">
                  <a:buClrTx/>
                  <a:buFontTx/>
                </a:pPr>
                <a:endParaRPr lang="zh-CN" altLang="en-US" sz="1800">
                  <a:solidFill>
                    <a:srgbClr val="FFFFFF"/>
                  </a:solidFill>
                  <a:latin typeface="Times New Roman" pitchFamily="18" charset="0"/>
                  <a:ea typeface="楷体" pitchFamily="49" charset="-122"/>
                </a:endParaRPr>
              </a:p>
            </p:txBody>
          </p:sp>
          <p:sp>
            <p:nvSpPr>
              <p:cNvPr id="7184" name="文本框 5" title=""/>
              <p:cNvSpPr txBox="1"/>
              <p:nvPr/>
            </p:nvSpPr>
            <p:spPr>
              <a:xfrm>
                <a:off x="1671517" y="2676169"/>
                <a:ext cx="3383421" cy="609443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 eaLnBrk="1" hangingPunct="1">
                  <a:lnSpc>
                    <a:spcPct val="120000"/>
                  </a:lnSpc>
                </a:pPr>
                <a:r>
                  <a:rPr lang="zh-CN" altLang="en-US" sz="2800" b="1">
                    <a:latin typeface="Times New Roman" pitchFamily="18" charset="0"/>
                    <a:ea typeface="楷体" pitchFamily="49" charset="-122"/>
                  </a:rPr>
                  <a:t>这真是一把神奇的伞。</a:t>
                </a:r>
                <a:endParaRPr lang="zh-CN" altLang="en-US" sz="2800" b="1">
                  <a:latin typeface="Times New Roman" pitchFamily="18" charset="0"/>
                  <a:ea typeface="楷体" pitchFamily="49" charset="-122"/>
                </a:endParaRPr>
              </a:p>
            </p:txBody>
          </p:sp>
        </p:grpSp>
        <p:grpSp>
          <p:nvGrpSpPr>
            <p:cNvPr id="7185" name="组合 132" title=""/>
            <p:cNvGrpSpPr/>
            <p:nvPr/>
          </p:nvGrpSpPr>
          <p:grpSpPr>
            <a:xfrm>
              <a:off x="4692561" y="3509983"/>
              <a:ext cx="3536043" cy="609475"/>
              <a:chOff x="4673244" y="3326693"/>
              <a:chExt cx="3536043" cy="609475"/>
            </a:xfrm>
          </p:grpSpPr>
          <p:sp>
            <p:nvSpPr>
              <p:cNvPr id="7186" name="对话气泡: 圆角矩形 22" title=""/>
              <p:cNvSpPr/>
              <p:nvPr/>
            </p:nvSpPr>
            <p:spPr>
              <a:xfrm>
                <a:off x="4744731" y="3381988"/>
                <a:ext cx="3464117" cy="530490"/>
              </a:xfrm>
              <a:prstGeom prst="wedgeRoundRectCallout">
                <a:avLst>
                  <a:gd name="adj1" fmla="val -52171"/>
                  <a:gd name="adj2" fmla="val 27542"/>
                  <a:gd name="adj3" fmla="val 16667"/>
                </a:avLst>
              </a:prstGeom>
              <a:solidFill>
                <a:srgbClr val="ECF5E7"/>
              </a:solidFill>
              <a:ln w="12700">
                <a:solidFill>
                  <a:srgbClr val="C5E0B4"/>
                </a:solidFill>
                <a:miter lim="800000"/>
              </a:ln>
            </p:spPr>
            <p:txBody>
              <a:bodyPr anchor="ctr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marL="0" lvl="0" indent="0" algn="ctr" hangingPunct="0">
                  <a:buClrTx/>
                  <a:buFontTx/>
                </a:pPr>
                <a:endParaRPr lang="zh-CN" altLang="en-US" sz="1800">
                  <a:solidFill>
                    <a:srgbClr val="FFFFFF"/>
                  </a:solidFill>
                  <a:latin typeface="Times New Roman" pitchFamily="18" charset="0"/>
                  <a:ea typeface="楷体" pitchFamily="49" charset="-122"/>
                </a:endParaRPr>
              </a:p>
            </p:txBody>
          </p:sp>
          <p:sp>
            <p:nvSpPr>
              <p:cNvPr id="7187" name="文本框 23" title=""/>
              <p:cNvSpPr txBox="1"/>
              <p:nvPr/>
            </p:nvSpPr>
            <p:spPr>
              <a:xfrm>
                <a:off x="4673205" y="3326693"/>
                <a:ext cx="3464117" cy="60997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 eaLnBrk="1" hangingPunct="1">
                  <a:lnSpc>
                    <a:spcPct val="120000"/>
                  </a:lnSpc>
                </a:pPr>
                <a:r>
                  <a:rPr lang="zh-CN" altLang="en-US" sz="2800" b="1">
                    <a:latin typeface="Times New Roman" pitchFamily="18" charset="0"/>
                    <a:ea typeface="楷体" pitchFamily="49" charset="-122"/>
                  </a:rPr>
                  <a:t>我的体重是</a:t>
                </a:r>
                <a:r>
                  <a:rPr lang="en-US" altLang="zh-CN" sz="2800" b="1">
                    <a:latin typeface="Times New Roman" pitchFamily="18" charset="0"/>
                    <a:ea typeface="楷体" pitchFamily="49" charset="-122"/>
                  </a:rPr>
                  <a:t>166</a:t>
                </a:r>
                <a:r>
                  <a:rPr lang="zh-CN" altLang="en-US" sz="2800" b="1">
                    <a:latin typeface="Times New Roman" pitchFamily="18" charset="0"/>
                    <a:ea typeface="楷体" pitchFamily="49" charset="-122"/>
                  </a:rPr>
                  <a:t>千克。</a:t>
                </a:r>
                <a:endParaRPr lang="zh-CN" altLang="en-US" sz="2800" b="1">
                  <a:latin typeface="Times New Roman" pitchFamily="18" charset="0"/>
                  <a:ea typeface="楷体" pitchFamily="49" charset="-122"/>
                </a:endParaRPr>
              </a:p>
            </p:txBody>
          </p:sp>
        </p:grpSp>
        <p:grpSp>
          <p:nvGrpSpPr>
            <p:cNvPr id="7188" name="组合 135" title=""/>
            <p:cNvGrpSpPr/>
            <p:nvPr/>
          </p:nvGrpSpPr>
          <p:grpSpPr>
            <a:xfrm>
              <a:off x="4039162" y="4252982"/>
              <a:ext cx="4754706" cy="610009"/>
              <a:chOff x="8386256" y="3800191"/>
              <a:chExt cx="4692712" cy="300953"/>
            </a:xfrm>
          </p:grpSpPr>
          <p:sp>
            <p:nvSpPr>
              <p:cNvPr id="7189" name="对话气泡: 圆角矩形 20" title=""/>
              <p:cNvSpPr/>
              <p:nvPr/>
            </p:nvSpPr>
            <p:spPr>
              <a:xfrm>
                <a:off x="8386134" y="3818110"/>
                <a:ext cx="4591757" cy="270247"/>
              </a:xfrm>
              <a:prstGeom prst="wedgeRoundRectCallout">
                <a:avLst>
                  <a:gd name="adj1" fmla="val -40500"/>
                  <a:gd name="adj2" fmla="val -63097"/>
                  <a:gd name="adj3" fmla="val 16667"/>
                </a:avLst>
              </a:prstGeom>
              <a:solidFill>
                <a:srgbClr val="FDF0E7"/>
              </a:solidFill>
              <a:ln w="12700">
                <a:solidFill>
                  <a:srgbClr val="FBE2D1"/>
                </a:solidFill>
                <a:miter lim="800000"/>
              </a:ln>
            </p:spPr>
            <p:txBody>
              <a:bodyPr anchor="ctr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marL="0" lvl="0" indent="0" algn="ctr" hangingPunct="0">
                  <a:buClrTx/>
                  <a:buFontTx/>
                </a:pPr>
                <a:endParaRPr lang="zh-CN" altLang="en-US" sz="1800">
                  <a:solidFill>
                    <a:srgbClr val="FFFFFF"/>
                  </a:solidFill>
                  <a:latin typeface="Times New Roman" pitchFamily="18" charset="0"/>
                  <a:ea typeface="楷体" pitchFamily="49" charset="-122"/>
                </a:endParaRPr>
              </a:p>
            </p:txBody>
          </p:sp>
          <p:sp>
            <p:nvSpPr>
              <p:cNvPr id="7190" name="文本框 21" title=""/>
              <p:cNvSpPr txBox="1"/>
              <p:nvPr/>
            </p:nvSpPr>
            <p:spPr>
              <a:xfrm>
                <a:off x="8386134" y="3800207"/>
                <a:ext cx="4692834" cy="30093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 eaLnBrk="1" hangingPunct="1">
                  <a:lnSpc>
                    <a:spcPct val="120000"/>
                  </a:lnSpc>
                </a:pPr>
                <a:r>
                  <a:rPr lang="zh-CN" altLang="en-US" sz="2800" b="1">
                    <a:latin typeface="Times New Roman" pitchFamily="18" charset="0"/>
                    <a:ea typeface="楷体" pitchFamily="49" charset="-122"/>
                  </a:rPr>
                  <a:t>我和小虎合起来重</a:t>
                </a:r>
                <a:r>
                  <a:rPr lang="en-US" altLang="zh-CN" sz="2800" b="1">
                    <a:latin typeface="Times New Roman" pitchFamily="18" charset="0"/>
                    <a:ea typeface="楷体" pitchFamily="49" charset="-122"/>
                  </a:rPr>
                  <a:t>185</a:t>
                </a:r>
                <a:r>
                  <a:rPr lang="zh-CN" altLang="en-US" sz="2800" b="1">
                    <a:latin typeface="Times New Roman" pitchFamily="18" charset="0"/>
                    <a:ea typeface="楷体" pitchFamily="49" charset="-122"/>
                  </a:rPr>
                  <a:t>千克。</a:t>
                </a:r>
                <a:endParaRPr lang="zh-CN" altLang="en-US" sz="2800" b="1">
                  <a:latin typeface="Times New Roman" pitchFamily="18" charset="0"/>
                  <a:ea typeface="楷体" pitchFamily="49" charset="-122"/>
                </a:endParaRPr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pSp>
        <p:nvGrpSpPr>
          <p:cNvPr id="8193" name="组合 18" title=""/>
          <p:cNvGrpSpPr/>
          <p:nvPr/>
        </p:nvGrpSpPr>
        <p:grpSpPr>
          <a:xfrm>
            <a:off x="320675" y="407988"/>
            <a:ext cx="2470150" cy="635000"/>
            <a:chOff x="614476" y="579354"/>
            <a:chExt cx="2470174" cy="634968"/>
          </a:xfrm>
        </p:grpSpPr>
        <p:grpSp>
          <p:nvGrpSpPr>
            <p:cNvPr id="8194" name="组合 16" title=""/>
            <p:cNvGrpSpPr/>
            <p:nvPr/>
          </p:nvGrpSpPr>
          <p:grpSpPr>
            <a:xfrm>
              <a:off x="621791" y="621791"/>
              <a:ext cx="2417781" cy="592531"/>
              <a:chOff x="621791" y="621791"/>
              <a:chExt cx="2417781" cy="592531"/>
            </a:xfrm>
          </p:grpSpPr>
          <p:grpSp>
            <p:nvGrpSpPr>
              <p:cNvPr id="8195" name="组合 13" title=""/>
              <p:cNvGrpSpPr/>
              <p:nvPr/>
            </p:nvGrpSpPr>
            <p:grpSpPr>
              <a:xfrm>
                <a:off x="621791" y="621791"/>
                <a:ext cx="662475" cy="592531"/>
                <a:chOff x="621791" y="621791"/>
                <a:chExt cx="662475" cy="592531"/>
              </a:xfrm>
            </p:grpSpPr>
            <p:sp>
              <p:nvSpPr>
                <p:cNvPr id="8196" name="七边形 10"/>
                <p:cNvSpPr/>
                <p:nvPr/>
              </p:nvSpPr>
              <p:spPr>
                <a:xfrm>
                  <a:off x="622414" y="622214"/>
                  <a:ext cx="592142" cy="592108"/>
                </a:xfrm>
                <a:prstGeom prst="heptagon">
                  <a:avLst/>
                </a:prstGeom>
                <a:solidFill>
                  <a:srgbClr val="CCFFCC"/>
                </a:solidFill>
                <a:ln>
                  <a:noFill/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1pPr>
                  <a:lvl2pPr marL="45720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2pPr>
                  <a:lvl3pPr marL="91440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3pPr>
                  <a:lvl4pPr marL="137160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4pPr>
                  <a:lvl5pPr marL="182880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5pPr>
                  <a:lvl6pPr>
                    <a:defRPr lang="en-US">
                      <a:solidFill>
                        <a:srgbClr val="FFFFFF"/>
                      </a:solidFill>
                      <a:latin typeface="Calibri"/>
                    </a:defRPr>
                  </a:lvl6pPr>
                  <a:lvl7pPr>
                    <a:defRPr lang="en-US">
                      <a:solidFill>
                        <a:srgbClr val="FFFFFF"/>
                      </a:solidFill>
                      <a:latin typeface="Calibri"/>
                    </a:defRPr>
                  </a:lvl7pPr>
                  <a:lvl8pPr>
                    <a:defRPr lang="en-US">
                      <a:solidFill>
                        <a:srgbClr val="FFFFFF"/>
                      </a:solidFill>
                      <a:latin typeface="Calibri"/>
                    </a:defRPr>
                  </a:lvl8pPr>
                  <a:lvl9pPr>
                    <a:defRPr lang="en-US">
                      <a:solidFill>
                        <a:srgbClr val="FFFFFF"/>
                      </a:solidFill>
                      <a:latin typeface="Calibri"/>
                    </a:defRPr>
                  </a:lvl9pPr>
                </a:lstStyle>
                <a:p>
                  <a:pPr marL="0" marR="0" lvl="0" indent="0" algn="ctr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黑体" pitchFamily="49" charset="-122"/>
                    <a:ea typeface="黑体" panose="02010609060101010101" pitchFamily="49" charset="-122"/>
                    <a:cs typeface="+mn-cs"/>
                  </a:endParaRPr>
                </a:p>
              </p:txBody>
            </p:sp>
            <p:sp>
              <p:nvSpPr>
                <p:cNvPr id="8197" name="梯形 6"/>
                <p:cNvSpPr/>
                <p:nvPr/>
              </p:nvSpPr>
              <p:spPr>
                <a:xfrm rot="1560000">
                  <a:off x="709727" y="684124"/>
                  <a:ext cx="574680" cy="196840"/>
                </a:xfrm>
                <a:prstGeom prst="trapezoid">
                  <a:avLst>
                    <a:gd name="adj" fmla="val 73767"/>
                  </a:avLst>
                </a:prstGeom>
                <a:solidFill>
                  <a:schemeClr val="bg1"/>
                </a:solidFill>
                <a:ln>
                  <a:solidFill>
                    <a:srgbClr val="CCFFC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1pPr>
                  <a:lvl2pPr marL="45720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2pPr>
                  <a:lvl3pPr marL="91440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3pPr>
                  <a:lvl4pPr marL="137160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4pPr>
                  <a:lvl5pPr marL="1828800" indent="0" algn="l" defTabSz="457200" rtl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sz="1800" b="0" i="0" u="none" baseline="0">
                      <a:solidFill>
                        <a:srgbClr val="FFFFFF"/>
                      </a:solidFill>
                      <a:latin typeface="Calibri"/>
                    </a:defRPr>
                  </a:lvl5pPr>
                  <a:lvl6pPr>
                    <a:defRPr lang="en-US">
                      <a:solidFill>
                        <a:srgbClr val="FFFFFF"/>
                      </a:solidFill>
                      <a:latin typeface="Calibri"/>
                    </a:defRPr>
                  </a:lvl6pPr>
                  <a:lvl7pPr>
                    <a:defRPr lang="en-US">
                      <a:solidFill>
                        <a:srgbClr val="FFFFFF"/>
                      </a:solidFill>
                      <a:latin typeface="Calibri"/>
                    </a:defRPr>
                  </a:lvl7pPr>
                  <a:lvl8pPr>
                    <a:defRPr lang="en-US">
                      <a:solidFill>
                        <a:srgbClr val="FFFFFF"/>
                      </a:solidFill>
                      <a:latin typeface="Calibri"/>
                    </a:defRPr>
                  </a:lvl8pPr>
                  <a:lvl9pPr>
                    <a:defRPr lang="en-US">
                      <a:solidFill>
                        <a:srgbClr val="FFFFFF"/>
                      </a:solidFill>
                      <a:latin typeface="Calibri"/>
                    </a:defRPr>
                  </a:lvl9pPr>
                </a:lstStyle>
                <a:p>
                  <a:pPr marL="0" marR="0" lvl="0" indent="0" algn="ctr" defTabSz="4572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黑体" pitchFamily="49" charset="-122"/>
                    <a:ea typeface="黑体" panose="02010609060101010101" pitchFamily="49" charset="-122"/>
                    <a:cs typeface="+mn-cs"/>
                  </a:endParaRPr>
                </a:p>
              </p:txBody>
            </p:sp>
          </p:grpSp>
          <p:grpSp>
            <p:nvGrpSpPr>
              <p:cNvPr id="8198" name="组合 14" title=""/>
              <p:cNvGrpSpPr/>
              <p:nvPr/>
            </p:nvGrpSpPr>
            <p:grpSpPr>
              <a:xfrm>
                <a:off x="1214562" y="1133363"/>
                <a:ext cx="1825010" cy="30161"/>
                <a:chOff x="1214562" y="1133363"/>
                <a:chExt cx="1825010" cy="30161"/>
              </a:xfrm>
            </p:grpSpPr>
            <p:cxnSp>
              <p:nvCxnSpPr>
                <p:cNvPr id="8199" name="直接连接符 12"/>
                <p:cNvCxnSpPr/>
                <p:nvPr/>
              </p:nvCxnSpPr>
              <p:spPr>
                <a:xfrm>
                  <a:off x="1214557" y="1133363"/>
                  <a:ext cx="1825642" cy="0"/>
                </a:xfrm>
                <a:prstGeom prst="line">
                  <a:avLst/>
                </a:prstGeom>
                <a:ln w="9525" cmpd="sng">
                  <a:solidFill>
                    <a:srgbClr val="33CC33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00" name="直接连接符 17"/>
                <p:cNvCxnSpPr/>
                <p:nvPr/>
              </p:nvCxnSpPr>
              <p:spPr>
                <a:xfrm>
                  <a:off x="1214557" y="1163524"/>
                  <a:ext cx="1825642" cy="0"/>
                </a:xfrm>
                <a:prstGeom prst="line">
                  <a:avLst/>
                </a:prstGeom>
                <a:ln w="9525" cmpd="sng">
                  <a:solidFill>
                    <a:srgbClr val="33CC33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201" name="文本框 1" title=""/>
            <p:cNvSpPr txBox="1"/>
            <p:nvPr/>
          </p:nvSpPr>
          <p:spPr>
            <a:xfrm>
              <a:off x="1206620" y="579354"/>
              <a:ext cx="1878030" cy="58417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zh-CN" altLang="en-US" sz="3200" b="1">
                  <a:solidFill>
                    <a:srgbClr val="C55A11"/>
                  </a:solidFill>
                  <a:latin typeface="黑体" pitchFamily="49" charset="-122"/>
                  <a:ea typeface="黑体" panose="02010609060101010101" pitchFamily="49" charset="-122"/>
                </a:rPr>
                <a:t>新课探究</a:t>
              </a:r>
              <a:endParaRPr lang="zh-CN" altLang="en-US" sz="3200" b="1">
                <a:solidFill>
                  <a:srgbClr val="C55A11"/>
                </a:solidFill>
                <a:latin typeface="黑体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202" name="文本框 1" title=""/>
            <p:cNvSpPr txBox="1"/>
            <p:nvPr/>
          </p:nvSpPr>
          <p:spPr>
            <a:xfrm>
              <a:off x="614476" y="625389"/>
              <a:ext cx="600081" cy="58575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zh-CN" altLang="en-US" sz="3200" b="1">
                  <a:solidFill>
                    <a:srgbClr val="C55A11"/>
                  </a:solidFill>
                  <a:latin typeface="黑体" pitchFamily="49" charset="-122"/>
                  <a:ea typeface="黑体" panose="02010609060101010101" pitchFamily="49" charset="-122"/>
                </a:rPr>
                <a:t>二</a:t>
              </a:r>
              <a:endParaRPr lang="zh-CN" altLang="en-US" sz="3200" b="1">
                <a:solidFill>
                  <a:srgbClr val="C55A11"/>
                </a:solidFill>
                <a:latin typeface="黑体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203" name="文本框 1" title=""/>
          <p:cNvSpPr txBox="1"/>
          <p:nvPr/>
        </p:nvSpPr>
        <p:spPr>
          <a:xfrm>
            <a:off x="6261100" y="638175"/>
            <a:ext cx="2406650" cy="4000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zh-CN" altLang="en-US" sz="2000" b="1">
                <a:latin typeface="楷体" pitchFamily="49" charset="-122"/>
                <a:ea typeface="楷体" pitchFamily="49" charset="-122"/>
              </a:rPr>
              <a:t>（教科书第</a:t>
            </a:r>
            <a:r>
              <a:rPr lang="en-US" altLang="zh-CN" sz="2000" b="1">
                <a:latin typeface="楷体" pitchFamily="49" charset="-122"/>
                <a:ea typeface="楷体" pitchFamily="49" charset="-122"/>
              </a:rPr>
              <a:t>45</a:t>
            </a:r>
            <a:r>
              <a:rPr lang="zh-CN" altLang="en-US" sz="2000" b="1">
                <a:latin typeface="楷体" pitchFamily="49" charset="-122"/>
                <a:ea typeface="楷体" pitchFamily="49" charset="-122"/>
              </a:rPr>
              <a:t>页例</a:t>
            </a:r>
            <a:r>
              <a:rPr lang="en-US" altLang="zh-CN" sz="2000" b="1"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2000" b="1">
                <a:latin typeface="楷体" pitchFamily="49" charset="-122"/>
                <a:ea typeface="楷体" pitchFamily="49" charset="-122"/>
              </a:rPr>
              <a:t>）</a:t>
            </a:r>
            <a:endParaRPr lang="zh-CN" altLang="en-US" sz="2000" b="1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8204" name="组合 2" title=""/>
          <p:cNvGrpSpPr/>
          <p:nvPr/>
        </p:nvGrpSpPr>
        <p:grpSpPr>
          <a:xfrm>
            <a:off x="487363" y="1597025"/>
            <a:ext cx="2900362" cy="2706688"/>
            <a:chOff x="396621" y="1213849"/>
            <a:chExt cx="2846794" cy="1525432"/>
          </a:xfrm>
        </p:grpSpPr>
        <p:sp>
          <p:nvSpPr>
            <p:cNvPr id="8205" name="矩形: 圆角 1"/>
            <p:cNvSpPr/>
            <p:nvPr/>
          </p:nvSpPr>
          <p:spPr>
            <a:xfrm>
              <a:off x="396621" y="1213849"/>
              <a:ext cx="2846794" cy="1525432"/>
            </a:xfrm>
            <a:prstGeom prst="roundRect">
              <a:avLst>
                <a:gd name="adj" fmla="val 8306"/>
              </a:avLst>
            </a:prstGeom>
            <a:solidFill>
              <a:srgbClr val="FEF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457200" rtl="0" eaLnBrk="0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06" name="文本框 15" title=""/>
            <p:cNvSpPr txBox="1"/>
            <p:nvPr/>
          </p:nvSpPr>
          <p:spPr>
            <a:xfrm>
              <a:off x="491668" y="1239098"/>
              <a:ext cx="2677373" cy="147041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>
                <a:lnSpc>
                  <a:spcPct val="120000"/>
                </a:lnSpc>
              </a:pPr>
              <a:r>
                <a:rPr lang="zh-CN" altLang="en-US" sz="2800" b="1">
                  <a:latin typeface="楷体" pitchFamily="49" charset="-122"/>
                  <a:ea typeface="宋体" panose="02010600030101010101" pitchFamily="2" charset="-122"/>
                </a:rPr>
                <a:t>    </a:t>
              </a:r>
              <a:r>
                <a:rPr lang="zh-CN" altLang="en-US" sz="2800" b="1">
                  <a:latin typeface="黑体" pitchFamily="49" charset="-122"/>
                  <a:ea typeface="黑体" panose="02010609060101010101" pitchFamily="49" charset="-122"/>
                </a:rPr>
                <a:t>你知道吗？一颗纽扣大小的废电池污染的水相当于一个人一生的饮水量。</a:t>
              </a:r>
              <a:endParaRPr lang="zh-CN" altLang="en-US" sz="2800" b="1">
                <a:latin typeface="黑体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8207" name="表格 4" title=""/>
          <p:cNvGraphicFramePr>
            <a:graphicFrameLocks noGrp="1"/>
          </p:cNvGraphicFramePr>
          <p:nvPr/>
        </p:nvGraphicFramePr>
        <p:xfrm>
          <a:off x="3562350" y="1639888"/>
          <a:ext cx="5110162" cy="2651648"/>
        </p:xfrm>
        <a:graphic>
          <a:graphicData uri="http://schemas.openxmlformats.org/drawingml/2006/table">
            <a:tbl>
              <a:tblPr/>
              <a:tblGrid>
                <a:gridCol w="2555875"/>
                <a:gridCol w="1276350"/>
                <a:gridCol w="1277938"/>
              </a:tblGrid>
              <a:tr h="822325"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回收奖励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二年级回收废电池情况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200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把手电筒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班级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数量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/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122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240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个足球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77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149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9217" name="文本框 15" title=""/>
          <p:cNvSpPr txBox="1"/>
          <p:nvPr/>
        </p:nvSpPr>
        <p:spPr>
          <a:xfrm>
            <a:off x="782638" y="520700"/>
            <a:ext cx="7956550" cy="11953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3200" b="1">
                <a:latin typeface="黑体" pitchFamily="49" charset="-122"/>
                <a:ea typeface="黑体" panose="02010609060101010101" pitchFamily="49" charset="-122"/>
              </a:rPr>
              <a:t>说一说图中的数学信息，并尝试提出一个数学问题。</a:t>
            </a:r>
            <a:endParaRPr lang="zh-CN" altLang="en-US" sz="3200" b="1">
              <a:latin typeface="黑体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9218" name="表格 4" title=""/>
          <p:cNvGraphicFramePr>
            <a:graphicFrameLocks noGrp="1"/>
          </p:cNvGraphicFramePr>
          <p:nvPr/>
        </p:nvGraphicFramePr>
        <p:xfrm>
          <a:off x="3516312" y="1319213"/>
          <a:ext cx="5111750" cy="2651648"/>
        </p:xfrm>
        <a:graphic>
          <a:graphicData uri="http://schemas.openxmlformats.org/drawingml/2006/table">
            <a:tbl>
              <a:tblPr/>
              <a:tblGrid>
                <a:gridCol w="2555875"/>
                <a:gridCol w="1277938"/>
                <a:gridCol w="1277938"/>
              </a:tblGrid>
              <a:tr h="822325"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回收奖励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二年级回收废电池情况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200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把手电筒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班级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数量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/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122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240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个足球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77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149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9241" name="组合 17" title=""/>
          <p:cNvGrpSpPr/>
          <p:nvPr/>
        </p:nvGrpSpPr>
        <p:grpSpPr>
          <a:xfrm>
            <a:off x="779463" y="1770063"/>
            <a:ext cx="2738437" cy="2852737"/>
            <a:chOff x="765073" y="1721351"/>
            <a:chExt cx="2739061" cy="2851202"/>
          </a:xfrm>
        </p:grpSpPr>
        <p:sp>
          <p:nvSpPr>
            <p:cNvPr id="9242" name="文本框 15" title=""/>
            <p:cNvSpPr txBox="1"/>
            <p:nvPr/>
          </p:nvSpPr>
          <p:spPr>
            <a:xfrm>
              <a:off x="792479" y="1721351"/>
              <a:ext cx="1997932" cy="55380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 eaLnBrk="1" hangingPunct="1"/>
              <a:r>
                <a:rPr lang="zh-CN" altLang="en-US" sz="3000" b="1">
                  <a:solidFill>
                    <a:srgbClr val="C00000"/>
                  </a:solidFill>
                  <a:latin typeface="楷体" pitchFamily="49" charset="-122"/>
                  <a:ea typeface="宋体" panose="02010600030101010101" pitchFamily="2" charset="-122"/>
                </a:rPr>
                <a:t>数学信息：</a:t>
              </a:r>
              <a:endParaRPr lang="zh-CN" altLang="en-US" sz="3000" b="1">
                <a:solidFill>
                  <a:srgbClr val="C00000"/>
                </a:solidFill>
                <a:latin typeface="楷体" pitchFamily="49" charset="-122"/>
                <a:ea typeface="宋体" panose="02010600030101010101" pitchFamily="2" charset="-122"/>
              </a:endParaRPr>
            </a:p>
          </p:txBody>
        </p:sp>
        <p:sp>
          <p:nvSpPr>
            <p:cNvPr id="9243" name="文本框 15"/>
            <p:cNvSpPr txBox="1">
              <a:spLocks noChangeArrowheads="1"/>
            </p:cNvSpPr>
            <p:nvPr/>
          </p:nvSpPr>
          <p:spPr bwMode="auto">
            <a:xfrm>
              <a:off x="765073" y="2317930"/>
              <a:ext cx="2739061" cy="225462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lang="en-US" altLang="en-US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lang="en-US" altLang="en-US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lang="en-US" altLang="en-US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lang="en-US" altLang="en-US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lvl="0" indent="0" eaLnBrk="1" hangingPunct="0">
                <a:lnSpc>
                  <a:spcPct val="120000"/>
                </a:lnSpc>
                <a:buClrTx/>
                <a:buFontTx/>
              </a:pPr>
              <a:r>
                <a:rPr lang="zh-CN" altLang="en-US" sz="3000" b="1" spc="0">
                  <a:solidFill>
                    <a:srgbClr val="00B0F0"/>
                  </a:solidFill>
                  <a:latin typeface="Times New Roman" pitchFamily="18" charset="0"/>
                  <a:ea typeface="楷体" pitchFamily="49" charset="-122"/>
                </a:rPr>
                <a:t>①</a:t>
              </a:r>
              <a:r>
                <a:rPr lang="zh-CN" altLang="en-US" sz="3000" b="1" spc="0">
                  <a:latin typeface="Times New Roman" pitchFamily="18" charset="0"/>
                  <a:ea typeface="楷体" pitchFamily="49" charset="-122"/>
                </a:rPr>
                <a:t>二年</a:t>
              </a:r>
              <a:r>
                <a:rPr lang="zh-CN" altLang="en-US" sz="3000" b="1" spc="300">
                  <a:latin typeface="Times New Roman" pitchFamily="18" charset="0"/>
                  <a:ea typeface="楷体" pitchFamily="49" charset="-122"/>
                </a:rPr>
                <a:t>级</a:t>
              </a:r>
              <a:r>
                <a:rPr lang="en-US" altLang="zh-CN" sz="3000" b="1" spc="300">
                  <a:latin typeface="Times New Roman" pitchFamily="18" charset="0"/>
                  <a:ea typeface="楷体" pitchFamily="49" charset="-122"/>
                </a:rPr>
                <a:t>3</a:t>
              </a:r>
              <a:r>
                <a:rPr lang="zh-CN" altLang="en-US" sz="3000" b="1" spc="0">
                  <a:latin typeface="Times New Roman" pitchFamily="18" charset="0"/>
                  <a:ea typeface="楷体" pitchFamily="49" charset="-122"/>
                </a:rPr>
                <a:t>个</a:t>
              </a:r>
              <a:endParaRPr lang="en-US" altLang="zh-CN" sz="3000" b="1">
                <a:latin typeface="Times New Roman" pitchFamily="18" charset="0"/>
                <a:ea typeface="楷体" pitchFamily="49" charset="-122"/>
              </a:endParaRPr>
            </a:p>
            <a:p>
              <a:pPr marL="0" lvl="0" indent="0" eaLnBrk="1" hangingPunct="0">
                <a:lnSpc>
                  <a:spcPct val="120000"/>
                </a:lnSpc>
                <a:buClrTx/>
                <a:buFontTx/>
              </a:pPr>
              <a:r>
                <a:rPr lang="en-US" altLang="zh-CN" sz="3000" b="1" spc="0">
                  <a:latin typeface="Times New Roman" pitchFamily="18" charset="0"/>
                  <a:ea typeface="楷体" pitchFamily="49" charset="-122"/>
                </a:rPr>
                <a:t>    </a:t>
              </a:r>
              <a:r>
                <a:rPr lang="zh-CN" altLang="en-US" sz="3000" b="1" spc="0">
                  <a:latin typeface="Times New Roman" pitchFamily="18" charset="0"/>
                  <a:ea typeface="楷体" pitchFamily="49" charset="-122"/>
                </a:rPr>
                <a:t>班每个班回</a:t>
              </a:r>
              <a:endParaRPr lang="en-US" altLang="zh-CN" sz="3000" b="1">
                <a:latin typeface="Times New Roman" pitchFamily="18" charset="0"/>
                <a:ea typeface="楷体" pitchFamily="49" charset="-122"/>
              </a:endParaRPr>
            </a:p>
            <a:p>
              <a:pPr marL="0" lvl="0" indent="0" eaLnBrk="1" hangingPunct="0">
                <a:lnSpc>
                  <a:spcPct val="120000"/>
                </a:lnSpc>
                <a:buClrTx/>
                <a:buFontTx/>
              </a:pPr>
              <a:r>
                <a:rPr lang="en-US" altLang="zh-CN" sz="3000" b="1" spc="0">
                  <a:latin typeface="Times New Roman" pitchFamily="18" charset="0"/>
                  <a:ea typeface="楷体" pitchFamily="49" charset="-122"/>
                </a:rPr>
                <a:t>    </a:t>
              </a:r>
              <a:r>
                <a:rPr lang="zh-CN" altLang="en-US" sz="3000" b="1" spc="0">
                  <a:latin typeface="Times New Roman" pitchFamily="18" charset="0"/>
                  <a:ea typeface="楷体" pitchFamily="49" charset="-122"/>
                </a:rPr>
                <a:t>收的废电池</a:t>
              </a:r>
              <a:endParaRPr lang="en-US" altLang="zh-CN" sz="3000" b="1">
                <a:latin typeface="Times New Roman" pitchFamily="18" charset="0"/>
                <a:ea typeface="楷体" pitchFamily="49" charset="-122"/>
              </a:endParaRPr>
            </a:p>
            <a:p>
              <a:pPr marL="0" lvl="0" indent="0" eaLnBrk="1" hangingPunct="0">
                <a:lnSpc>
                  <a:spcPct val="120000"/>
                </a:lnSpc>
                <a:buClrTx/>
                <a:buFontTx/>
              </a:pPr>
              <a:r>
                <a:rPr lang="en-US" altLang="zh-CN" sz="3000" b="1" spc="0">
                  <a:latin typeface="Times New Roman" pitchFamily="18" charset="0"/>
                  <a:ea typeface="楷体" pitchFamily="49" charset="-122"/>
                </a:rPr>
                <a:t>    </a:t>
              </a:r>
              <a:r>
                <a:rPr lang="zh-CN" altLang="en-US" sz="3000" b="1" spc="0">
                  <a:latin typeface="Times New Roman" pitchFamily="18" charset="0"/>
                  <a:ea typeface="楷体" pitchFamily="49" charset="-122"/>
                </a:rPr>
                <a:t>节数；</a:t>
              </a:r>
              <a:endParaRPr lang="zh-CN" altLang="en-US" sz="3000" b="1">
                <a:latin typeface="Times New Roman" pitchFamily="18" charset="0"/>
                <a:ea typeface="楷体" pitchFamily="49" charset="-122"/>
              </a:endParaRPr>
            </a:p>
          </p:txBody>
        </p:sp>
      </p:grpSp>
      <p:sp>
        <p:nvSpPr>
          <p:cNvPr id="9244" name="文本框 16" title=""/>
          <p:cNvSpPr txBox="1"/>
          <p:nvPr/>
        </p:nvSpPr>
        <p:spPr>
          <a:xfrm>
            <a:off x="3386138" y="4106863"/>
            <a:ext cx="5559425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zh-CN" altLang="en-US" sz="3000" b="1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②</a:t>
            </a:r>
            <a:r>
              <a:rPr lang="zh-CN" altLang="en-US" sz="3000" b="1">
                <a:latin typeface="楷体" pitchFamily="49" charset="-122"/>
                <a:ea typeface="楷体" pitchFamily="49" charset="-122"/>
              </a:rPr>
              <a:t>回收的废电池的奖励方案；</a:t>
            </a:r>
            <a:endParaRPr lang="zh-CN" altLang="en-US" sz="30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245" name="椭圆 9" title=""/>
          <p:cNvSpPr/>
          <p:nvPr/>
        </p:nvSpPr>
        <p:spPr bwMode="auto">
          <a:xfrm>
            <a:off x="526417" y="719601"/>
            <a:ext cx="320132" cy="320185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56000">
                <a:srgbClr val="10A84F"/>
              </a:gs>
              <a:gs pos="78000">
                <a:srgbClr val="10A84F"/>
              </a:gs>
              <a:gs pos="36000">
                <a:srgbClr val="10A84F"/>
              </a:gs>
              <a:gs pos="100000">
                <a:srgbClr val="92D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softEdge rad="0"/>
          </a:effectLst>
          <a:scene3d>
            <a:camera prst="orthographicFront"/>
            <a:lightRig rig="threePt" dir="t"/>
          </a:scene3d>
          <a:sp3d prstMaterial="softEdge">
            <a:bevelT w="508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rgbClr val="FFFFFF"/>
                </a:solidFill>
                <a:latin typeface="Calibri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rgbClr val="FFFFFF"/>
                </a:solidFill>
                <a:latin typeface="Calibri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rgbClr val="FFFFFF"/>
                </a:solidFill>
                <a:latin typeface="Calibri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rgbClr val="FFFFFF"/>
                </a:solidFill>
                <a:latin typeface="Calibri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rgbClr val="FFFFFF"/>
                </a:solidFill>
                <a:latin typeface="Calibri"/>
              </a:defRPr>
            </a:lvl5pPr>
            <a:lvl6pPr>
              <a:defRPr lang="en-US">
                <a:solidFill>
                  <a:srgbClr val="FFFFFF"/>
                </a:solidFill>
                <a:latin typeface="Calibri"/>
              </a:defRPr>
            </a:lvl6pPr>
            <a:lvl7pPr>
              <a:defRPr lang="en-US">
                <a:solidFill>
                  <a:srgbClr val="FFFFFF"/>
                </a:solidFill>
                <a:latin typeface="Calibri"/>
              </a:defRPr>
            </a:lvl7pPr>
            <a:lvl8pPr>
              <a:defRPr lang="en-US">
                <a:solidFill>
                  <a:srgbClr val="FFFFFF"/>
                </a:solidFill>
                <a:latin typeface="Calibri"/>
              </a:defRPr>
            </a:lvl8pPr>
            <a:lvl9pPr>
              <a:defRPr lang="en-US">
                <a:solidFill>
                  <a:srgbClr val="FFFFFF"/>
                </a:solidFill>
                <a:latin typeface="Calibri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黑体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10241" name="文本框 15" title=""/>
          <p:cNvSpPr txBox="1"/>
          <p:nvPr/>
        </p:nvSpPr>
        <p:spPr>
          <a:xfrm>
            <a:off x="5519738" y="852488"/>
            <a:ext cx="3297237" cy="5540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zh-CN" altLang="en-US" sz="3000" b="1">
                <a:solidFill>
                  <a:srgbClr val="C00000"/>
                </a:solidFill>
                <a:latin typeface="楷体" pitchFamily="49" charset="-122"/>
                <a:ea typeface="宋体" panose="02010600030101010101" pitchFamily="2" charset="-122"/>
              </a:rPr>
              <a:t>问题不唯一。如：</a:t>
            </a:r>
            <a:endParaRPr lang="zh-CN" altLang="en-US" sz="3000" b="1">
              <a:solidFill>
                <a:srgbClr val="C00000"/>
              </a:solidFill>
              <a:latin typeface="楷体" pitchFamily="49" charset="-122"/>
              <a:ea typeface="宋体" panose="02010600030101010101" pitchFamily="2" charset="-122"/>
            </a:endParaRPr>
          </a:p>
        </p:txBody>
      </p:sp>
      <p:graphicFrame>
        <p:nvGraphicFramePr>
          <p:cNvPr id="10242" name="表格 4" title=""/>
          <p:cNvGraphicFramePr>
            <a:graphicFrameLocks noGrp="1"/>
          </p:cNvGraphicFramePr>
          <p:nvPr/>
        </p:nvGraphicFramePr>
        <p:xfrm>
          <a:off x="454025" y="738188"/>
          <a:ext cx="5110162" cy="2651648"/>
        </p:xfrm>
        <a:graphic>
          <a:graphicData uri="http://schemas.openxmlformats.org/drawingml/2006/table">
            <a:tbl>
              <a:tblPr/>
              <a:tblGrid>
                <a:gridCol w="2555875"/>
                <a:gridCol w="1276350"/>
                <a:gridCol w="1277938"/>
              </a:tblGrid>
              <a:tr h="822325"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回收奖励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二年级回收废电池情况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200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把手电筒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班级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数量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/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122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240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个足球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77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149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265" name="文本框 15" title=""/>
          <p:cNvSpPr txBox="1">
            <a:spLocks noChangeArrowheads="1"/>
          </p:cNvSpPr>
          <p:nvPr/>
        </p:nvSpPr>
        <p:spPr bwMode="auto">
          <a:xfrm>
            <a:off x="5559425" y="1530350"/>
            <a:ext cx="3297238" cy="1681163"/>
          </a:xfrm>
          <a:prstGeom prst="rect">
            <a:avLst/>
          </a:prstGeom>
          <a:noFill/>
          <a:ln>
            <a:noFill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0" indent="0" eaLnBrk="1" hangingPunct="0">
              <a:lnSpc>
                <a:spcPct val="120000"/>
              </a:lnSpc>
              <a:buClrTx/>
              <a:buFontTx/>
            </a:pPr>
            <a:r>
              <a:rPr lang="zh-CN" altLang="en-US" sz="3000" b="1" spc="0">
                <a:solidFill>
                  <a:srgbClr val="00B0F0"/>
                </a:solidFill>
                <a:latin typeface="楷体" pitchFamily="49" charset="-122"/>
                <a:ea typeface="楷体" pitchFamily="49" charset="-122"/>
              </a:rPr>
              <a:t>①</a:t>
            </a:r>
            <a:r>
              <a:rPr lang="zh-CN" altLang="en-US" sz="3000" b="1" spc="0">
                <a:solidFill>
                  <a:srgbClr val="3B3838"/>
                </a:solidFill>
                <a:latin typeface="楷体" pitchFamily="49" charset="-122"/>
                <a:ea typeface="楷体" pitchFamily="49" charset="-122"/>
                <a:sym typeface="Wingdings" pitchFamily="2" charset="2"/>
              </a:rPr>
              <a:t>（</a:t>
            </a:r>
            <a:r>
              <a:rPr lang="en-US" altLang="zh-CN" sz="3000" b="1" spc="0">
                <a:latin typeface="楷体" pitchFamily="49" charset="-122"/>
                <a:ea typeface="楷体" pitchFamily="49" charset="-122"/>
                <a:sym typeface="Wingdings" pitchFamily="2" charset="2"/>
              </a:rPr>
              <a:t>1</a:t>
            </a:r>
            <a:r>
              <a:rPr lang="zh-CN" altLang="en-US" sz="3000" b="1" spc="0">
                <a:latin typeface="楷体" pitchFamily="49" charset="-122"/>
                <a:ea typeface="楷体" pitchFamily="49" charset="-122"/>
                <a:sym typeface="Wingdings" pitchFamily="2" charset="2"/>
              </a:rPr>
              <a:t>）班和（</a:t>
            </a:r>
            <a:r>
              <a:rPr lang="en-US" altLang="zh-CN" sz="3000" b="1" spc="0">
                <a:latin typeface="楷体" pitchFamily="49" charset="-122"/>
                <a:ea typeface="楷体" pitchFamily="49" charset="-122"/>
                <a:sym typeface="Wingdings" pitchFamily="2" charset="2"/>
              </a:rPr>
              <a:t>2</a:t>
            </a:r>
            <a:r>
              <a:rPr lang="zh-CN" altLang="en-US" sz="3000" b="1" spc="0">
                <a:latin typeface="楷体" pitchFamily="49" charset="-122"/>
                <a:ea typeface="楷体" pitchFamily="49" charset="-122"/>
                <a:sym typeface="Wingdings" pitchFamily="2" charset="2"/>
              </a:rPr>
              <a:t>）</a:t>
            </a:r>
            <a:endParaRPr lang="en-US" altLang="zh-CN" sz="3000" b="1">
              <a:latin typeface="楷体" pitchFamily="49" charset="-122"/>
              <a:ea typeface="楷体" pitchFamily="49" charset="-122"/>
              <a:sym typeface="Wingdings" pitchFamily="2" charset="2"/>
            </a:endParaRPr>
          </a:p>
          <a:p>
            <a:pPr marL="0" lvl="0" indent="0" eaLnBrk="1" hangingPunct="0">
              <a:lnSpc>
                <a:spcPct val="120000"/>
              </a:lnSpc>
              <a:buClrTx/>
              <a:buFontTx/>
            </a:pPr>
            <a:r>
              <a:rPr lang="en-US" altLang="zh-CN" sz="3000" b="1" spc="0">
                <a:latin typeface="楷体" pitchFamily="49" charset="-122"/>
                <a:ea typeface="楷体" pitchFamily="49" charset="-122"/>
                <a:sym typeface="Wingdings" pitchFamily="2" charset="2"/>
              </a:rPr>
              <a:t>   </a:t>
            </a:r>
            <a:r>
              <a:rPr lang="zh-CN" altLang="en-US" sz="3000" b="1" spc="0">
                <a:latin typeface="楷体" pitchFamily="49" charset="-122"/>
                <a:ea typeface="楷体" pitchFamily="49" charset="-122"/>
                <a:sym typeface="Wingdings" pitchFamily="2" charset="2"/>
              </a:rPr>
              <a:t>班一共回收多</a:t>
            </a:r>
            <a:endParaRPr lang="en-US" altLang="zh-CN" sz="3000" b="1">
              <a:latin typeface="楷体" pitchFamily="49" charset="-122"/>
              <a:ea typeface="楷体" pitchFamily="49" charset="-122"/>
              <a:sym typeface="Wingdings" pitchFamily="2" charset="2"/>
            </a:endParaRPr>
          </a:p>
          <a:p>
            <a:pPr marL="0" lvl="0" indent="0" eaLnBrk="1" hangingPunct="0">
              <a:lnSpc>
                <a:spcPct val="120000"/>
              </a:lnSpc>
              <a:buClrTx/>
              <a:buFontTx/>
            </a:pPr>
            <a:r>
              <a:rPr lang="en-US" altLang="zh-CN" sz="3000" b="1" spc="0">
                <a:latin typeface="楷体" pitchFamily="49" charset="-122"/>
                <a:ea typeface="楷体" pitchFamily="49" charset="-122"/>
                <a:sym typeface="Wingdings" pitchFamily="2" charset="2"/>
              </a:rPr>
              <a:t>   </a:t>
            </a:r>
            <a:r>
              <a:rPr lang="zh-CN" altLang="en-US" sz="3000" b="1" spc="0">
                <a:latin typeface="楷体" pitchFamily="49" charset="-122"/>
                <a:ea typeface="楷体" pitchFamily="49" charset="-122"/>
                <a:sym typeface="Wingdings" pitchFamily="2" charset="2"/>
              </a:rPr>
              <a:t>少节废电池？</a:t>
            </a:r>
            <a:endParaRPr lang="zh-CN" altLang="en-US" sz="30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266" name="文本框 15" title=""/>
          <p:cNvSpPr txBox="1"/>
          <p:nvPr/>
        </p:nvSpPr>
        <p:spPr>
          <a:xfrm>
            <a:off x="468313" y="3521075"/>
            <a:ext cx="7824787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zh-CN" altLang="en-US" sz="3000" b="1">
                <a:solidFill>
                  <a:srgbClr val="FFC000"/>
                </a:solidFill>
                <a:latin typeface="楷体" pitchFamily="49" charset="-122"/>
                <a:ea typeface="楷体" pitchFamily="49" charset="-122"/>
              </a:rPr>
              <a:t>②</a:t>
            </a:r>
            <a:r>
              <a:rPr lang="zh-CN" altLang="en-US" sz="3000" b="1">
                <a:latin typeface="楷体" pitchFamily="49" charset="-122"/>
                <a:ea typeface="楷体" pitchFamily="49" charset="-122"/>
                <a:sym typeface="Wingdings" pitchFamily="2" charset="2"/>
              </a:rPr>
              <a:t>（</a:t>
            </a:r>
            <a:r>
              <a:rPr lang="en-US" altLang="zh-CN" sz="3000" b="1">
                <a:latin typeface="楷体" pitchFamily="49" charset="-122"/>
                <a:ea typeface="楷体" pitchFamily="49" charset="-122"/>
                <a:sym typeface="Wingdings" pitchFamily="2" charset="2"/>
              </a:rPr>
              <a:t>1</a:t>
            </a:r>
            <a:r>
              <a:rPr lang="zh-CN" altLang="en-US" sz="3000" b="1">
                <a:latin typeface="楷体" pitchFamily="49" charset="-122"/>
                <a:ea typeface="楷体" pitchFamily="49" charset="-122"/>
                <a:sym typeface="Wingdings" pitchFamily="2" charset="2"/>
              </a:rPr>
              <a:t>）班和（</a:t>
            </a:r>
            <a:r>
              <a:rPr lang="en-US" altLang="zh-CN" sz="3000" b="1">
                <a:latin typeface="楷体" pitchFamily="49" charset="-122"/>
                <a:ea typeface="楷体" pitchFamily="49" charset="-122"/>
                <a:sym typeface="Wingdings" pitchFamily="2" charset="2"/>
              </a:rPr>
              <a:t>3</a:t>
            </a:r>
            <a:r>
              <a:rPr lang="zh-CN" altLang="en-US" sz="3000" b="1">
                <a:latin typeface="楷体" pitchFamily="49" charset="-122"/>
                <a:ea typeface="楷体" pitchFamily="49" charset="-122"/>
                <a:sym typeface="Wingdings" pitchFamily="2" charset="2"/>
              </a:rPr>
              <a:t>）一共回收多少节废电池？</a:t>
            </a:r>
            <a:endParaRPr lang="zh-CN" altLang="en-US" sz="30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267" name="文本框 15" title=""/>
          <p:cNvSpPr txBox="1"/>
          <p:nvPr/>
        </p:nvSpPr>
        <p:spPr>
          <a:xfrm>
            <a:off x="468313" y="4121150"/>
            <a:ext cx="7824787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zh-CN" altLang="en-US" sz="3000" b="1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③</a:t>
            </a:r>
            <a:r>
              <a:rPr lang="zh-CN" altLang="en-US" sz="3000" b="1">
                <a:latin typeface="楷体" pitchFamily="49" charset="-122"/>
                <a:ea typeface="楷体" pitchFamily="49" charset="-122"/>
                <a:sym typeface="Wingdings" pitchFamily="2" charset="2"/>
              </a:rPr>
              <a:t>（</a:t>
            </a:r>
            <a:r>
              <a:rPr lang="en-US" altLang="zh-CN" sz="3000" b="1">
                <a:latin typeface="楷体" pitchFamily="49" charset="-122"/>
                <a:ea typeface="楷体" pitchFamily="49" charset="-122"/>
                <a:sym typeface="Wingdings" pitchFamily="2" charset="2"/>
              </a:rPr>
              <a:t>2</a:t>
            </a:r>
            <a:r>
              <a:rPr lang="zh-CN" altLang="en-US" sz="3000" b="1">
                <a:latin typeface="楷体" pitchFamily="49" charset="-122"/>
                <a:ea typeface="楷体" pitchFamily="49" charset="-122"/>
                <a:sym typeface="Wingdings" pitchFamily="2" charset="2"/>
              </a:rPr>
              <a:t>）班和（</a:t>
            </a:r>
            <a:r>
              <a:rPr lang="en-US" altLang="zh-CN" sz="3000" b="1">
                <a:latin typeface="楷体" pitchFamily="49" charset="-122"/>
                <a:ea typeface="楷体" pitchFamily="49" charset="-122"/>
                <a:sym typeface="Wingdings" pitchFamily="2" charset="2"/>
              </a:rPr>
              <a:t>3</a:t>
            </a:r>
            <a:r>
              <a:rPr lang="zh-CN" altLang="en-US" sz="3000" b="1">
                <a:latin typeface="楷体" pitchFamily="49" charset="-122"/>
                <a:ea typeface="楷体" pitchFamily="49" charset="-122"/>
                <a:sym typeface="Wingdings" pitchFamily="2" charset="2"/>
              </a:rPr>
              <a:t>）一共回收多少节废电池？</a:t>
            </a:r>
            <a:endParaRPr lang="zh-CN" altLang="en-US" sz="3000" b="1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1" grpId="0"/>
      <p:bldP spid="10265" grpId="0"/>
      <p:bldP spid="10266" grpId="0"/>
      <p:bldP spid="102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1265" name="表格 4" title=""/>
          <p:cNvGraphicFramePr>
            <a:graphicFrameLocks noGrp="1"/>
          </p:cNvGraphicFramePr>
          <p:nvPr/>
        </p:nvGraphicFramePr>
        <p:xfrm>
          <a:off x="1993900" y="1895475"/>
          <a:ext cx="5111750" cy="2651648"/>
        </p:xfrm>
        <a:graphic>
          <a:graphicData uri="http://schemas.openxmlformats.org/drawingml/2006/table">
            <a:tbl>
              <a:tblPr/>
              <a:tblGrid>
                <a:gridCol w="2555875"/>
                <a:gridCol w="1277938"/>
                <a:gridCol w="1277938"/>
              </a:tblGrid>
              <a:tr h="822325"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回收奖励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二年级回收废电池情况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200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把手电筒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班级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数量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/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122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240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个足球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77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149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1288" name="组合 1" title=""/>
          <p:cNvGrpSpPr/>
          <p:nvPr/>
        </p:nvGrpSpPr>
        <p:grpSpPr>
          <a:xfrm>
            <a:off x="762000" y="566738"/>
            <a:ext cx="7915275" cy="1195387"/>
            <a:chOff x="761551" y="566738"/>
            <a:chExt cx="7915724" cy="1195387"/>
          </a:xfrm>
        </p:grpSpPr>
        <p:sp>
          <p:nvSpPr>
            <p:cNvPr id="11289" name="文本框 7" title=""/>
            <p:cNvSpPr txBox="1"/>
            <p:nvPr/>
          </p:nvSpPr>
          <p:spPr>
            <a:xfrm>
              <a:off x="1032256" y="566738"/>
              <a:ext cx="7645019" cy="119538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>
                <a:lnSpc>
                  <a:spcPct val="120000"/>
                </a:lnSpc>
              </a:pPr>
              <a:r>
                <a:rPr lang="zh-CN" altLang="en-US" sz="3200" b="1">
                  <a:latin typeface="黑体" pitchFamily="49" charset="-122"/>
                  <a:ea typeface="黑体" panose="02010609060101010101" pitchFamily="49" charset="-122"/>
                </a:rPr>
                <a:t>估一估，哪两个班回收的废电池数加在一起可以获奖？</a:t>
              </a:r>
              <a:endParaRPr lang="zh-CN" altLang="en-US" sz="3200" b="1">
                <a:latin typeface="黑体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290" name="椭圆 5"/>
            <p:cNvSpPr/>
            <p:nvPr/>
          </p:nvSpPr>
          <p:spPr bwMode="auto">
            <a:xfrm>
              <a:off x="761551" y="765321"/>
              <a:ext cx="320132" cy="320185"/>
            </a:xfrm>
            <a:prstGeom prst="ellipse">
              <a:avLst/>
            </a:prstGeom>
            <a:gradFill flip="none" rotWithShape="1">
              <a:gsLst>
                <a:gs pos="0">
                  <a:srgbClr val="92D050"/>
                </a:gs>
                <a:gs pos="56000">
                  <a:srgbClr val="10A84F"/>
                </a:gs>
                <a:gs pos="78000">
                  <a:srgbClr val="10A84F"/>
                </a:gs>
                <a:gs pos="36000">
                  <a:srgbClr val="10A84F"/>
                </a:gs>
                <a:gs pos="100000">
                  <a:srgbClr val="92D05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 prstMaterial="softEdge">
              <a:bevelT w="5080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5pPr>
              <a:lvl6pPr>
                <a:defRPr lang="en-US">
                  <a:solidFill>
                    <a:srgbClr val="FFFFFF"/>
                  </a:solidFill>
                  <a:latin typeface="Calibri"/>
                </a:defRPr>
              </a:lvl6pPr>
              <a:lvl7pPr>
                <a:defRPr lang="en-US">
                  <a:solidFill>
                    <a:srgbClr val="FFFFFF"/>
                  </a:solidFill>
                  <a:latin typeface="Calibri"/>
                </a:defRPr>
              </a:lvl7pPr>
              <a:lvl8pPr>
                <a:defRPr lang="en-US">
                  <a:solidFill>
                    <a:srgbClr val="FFFFFF"/>
                  </a:solidFill>
                  <a:latin typeface="Calibri"/>
                </a:defRPr>
              </a:lvl8pPr>
              <a:lvl9pPr>
                <a:defRPr lang="en-US">
                  <a:solidFill>
                    <a:srgbClr val="FFFFFF"/>
                  </a:solidFill>
                  <a:latin typeface="Calibri"/>
                </a:defRPr>
              </a:lvl9pPr>
            </a:lstStyle>
            <a:p>
              <a:pPr marL="0" marR="0" lvl="0" indent="0" algn="ct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12289" name="文本框 1" title=""/>
          <p:cNvSpPr txBox="1">
            <a:spLocks noChangeArrowheads="1"/>
          </p:cNvSpPr>
          <p:nvPr/>
        </p:nvSpPr>
        <p:spPr bwMode="auto">
          <a:xfrm>
            <a:off x="447675" y="833438"/>
            <a:ext cx="2386013" cy="554038"/>
          </a:xfrm>
          <a:prstGeom prst="rect">
            <a:avLst/>
          </a:prstGeom>
          <a:noFill/>
          <a:ln>
            <a:noFill/>
          </a:ln>
        </p:spPr>
        <p:txBody>
          <a:bodyPr wrap="none"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0" indent="0" hangingPunct="0">
              <a:buClrTx/>
              <a:buFontTx/>
            </a:pPr>
            <a:r>
              <a:rPr lang="zh-CN" altLang="en-US" sz="3000" b="1" spc="300">
                <a:solidFill>
                  <a:srgbClr val="A357FF"/>
                </a:solidFill>
                <a:latin typeface="宋体" pitchFamily="2" charset="-122"/>
                <a:ea typeface="宋体" panose="02010600030101010101" pitchFamily="2" charset="-122"/>
              </a:rPr>
              <a:t>有</a:t>
            </a:r>
            <a:r>
              <a:rPr lang="en-US" altLang="zh-CN" sz="3000" b="1" spc="300">
                <a:solidFill>
                  <a:srgbClr val="A357FF"/>
                </a:solidFill>
                <a:latin typeface="Times New Roman" pitchFamily="18" charset="0"/>
                <a:ea typeface="楷体" pitchFamily="49" charset="-122"/>
              </a:rPr>
              <a:t>3</a:t>
            </a:r>
            <a:r>
              <a:rPr lang="zh-CN" altLang="en-US" sz="3000" b="1" spc="0">
                <a:solidFill>
                  <a:srgbClr val="A357FF"/>
                </a:solidFill>
                <a:latin typeface="宋体" pitchFamily="2" charset="-122"/>
                <a:ea typeface="宋体" panose="02010600030101010101" pitchFamily="2" charset="-122"/>
              </a:rPr>
              <a:t>种情况：</a:t>
            </a:r>
            <a:endParaRPr lang="zh-CN" altLang="en-US" sz="3000" b="1">
              <a:solidFill>
                <a:srgbClr val="A357FF"/>
              </a:solidFill>
              <a:latin typeface="宋体" pitchFamily="2" charset="-122"/>
              <a:ea typeface="宋体" panose="02010600030101010101" pitchFamily="2" charset="-122"/>
            </a:endParaRPr>
          </a:p>
        </p:txBody>
      </p:sp>
      <p:grpSp>
        <p:nvGrpSpPr>
          <p:cNvPr id="12290" name="组合 16" title=""/>
          <p:cNvGrpSpPr/>
          <p:nvPr/>
        </p:nvGrpSpPr>
        <p:grpSpPr>
          <a:xfrm>
            <a:off x="3160713" y="795338"/>
            <a:ext cx="5535612" cy="584200"/>
            <a:chOff x="3015697" y="638869"/>
            <a:chExt cx="5534898" cy="584775"/>
          </a:xfrm>
        </p:grpSpPr>
        <p:sp>
          <p:nvSpPr>
            <p:cNvPr id="12291" name="文本框 2" title=""/>
            <p:cNvSpPr txBox="1"/>
            <p:nvPr/>
          </p:nvSpPr>
          <p:spPr>
            <a:xfrm>
              <a:off x="3863497" y="638869"/>
              <a:ext cx="4687098" cy="58477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zh-CN" altLang="en-US" sz="3200" b="1">
                  <a:solidFill>
                    <a:srgbClr val="7030A0"/>
                  </a:solidFill>
                  <a:latin typeface="楷体" pitchFamily="49" charset="-122"/>
                  <a:ea typeface="楷体" pitchFamily="49" charset="-122"/>
                </a:rPr>
                <a:t>①（</a:t>
              </a:r>
              <a:r>
                <a:rPr lang="en-US" altLang="zh-CN" sz="3200" b="1">
                  <a:solidFill>
                    <a:srgbClr val="7030A0"/>
                  </a:solidFill>
                  <a:latin typeface="楷体" pitchFamily="49" charset="-122"/>
                  <a:ea typeface="楷体" pitchFamily="49" charset="-122"/>
                </a:rPr>
                <a:t>1</a:t>
              </a:r>
              <a:r>
                <a:rPr lang="zh-CN" altLang="en-US" sz="3200" b="1">
                  <a:solidFill>
                    <a:srgbClr val="7030A0"/>
                  </a:solidFill>
                  <a:latin typeface="楷体" pitchFamily="49" charset="-122"/>
                  <a:ea typeface="楷体" pitchFamily="49" charset="-122"/>
                </a:rPr>
                <a:t>）班和（</a:t>
              </a:r>
              <a:r>
                <a:rPr lang="en-US" altLang="zh-CN" sz="3200" b="1">
                  <a:solidFill>
                    <a:srgbClr val="7030A0"/>
                  </a:solidFill>
                  <a:latin typeface="楷体" pitchFamily="49" charset="-122"/>
                  <a:ea typeface="楷体" pitchFamily="49" charset="-122"/>
                </a:rPr>
                <a:t>2</a:t>
              </a:r>
              <a:r>
                <a:rPr lang="zh-CN" altLang="en-US" sz="3200" b="1">
                  <a:solidFill>
                    <a:srgbClr val="7030A0"/>
                  </a:solidFill>
                  <a:latin typeface="楷体" pitchFamily="49" charset="-122"/>
                  <a:ea typeface="楷体" pitchFamily="49" charset="-122"/>
                </a:rPr>
                <a:t>）班；</a:t>
              </a:r>
              <a:endParaRPr lang="zh-CN" altLang="en-US" sz="3200" b="1">
                <a:solidFill>
                  <a:srgbClr val="7030A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2292" name="箭头: 右 6" title=""/>
            <p:cNvSpPr/>
            <p:nvPr/>
          </p:nvSpPr>
          <p:spPr>
            <a:xfrm>
              <a:off x="3015697" y="847036"/>
              <a:ext cx="436506" cy="216113"/>
            </a:xfrm>
            <a:prstGeom prst="rightArrow">
              <a:avLst>
                <a:gd name="adj1" fmla="val 44102"/>
                <a:gd name="adj2" fmla="val 50000"/>
              </a:avLst>
            </a:prstGeom>
            <a:solidFill>
              <a:srgbClr val="D2EBFE"/>
            </a:solidFill>
            <a:ln w="12700">
              <a:noFill/>
              <a:miter lim="800000"/>
            </a:ln>
          </p:spPr>
          <p:txBody>
            <a:bodyPr anchor="ctr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marL="0" lvl="0" indent="0" algn="ctr" hangingPunct="0">
                <a:buClrTx/>
                <a:buFontTx/>
              </a:pPr>
              <a:endParaRPr lang="zh-CN" altLang="en-US" sz="180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12293" name="表格 4" title=""/>
          <p:cNvGraphicFramePr>
            <a:graphicFrameLocks noGrp="1"/>
          </p:cNvGraphicFramePr>
          <p:nvPr/>
        </p:nvGraphicFramePr>
        <p:xfrm>
          <a:off x="465138" y="1763712"/>
          <a:ext cx="5110162" cy="2651648"/>
        </p:xfrm>
        <a:graphic>
          <a:graphicData uri="http://schemas.openxmlformats.org/drawingml/2006/table">
            <a:tbl>
              <a:tblPr/>
              <a:tblGrid>
                <a:gridCol w="2555875"/>
                <a:gridCol w="1276350"/>
                <a:gridCol w="1277938"/>
              </a:tblGrid>
              <a:tr h="822325"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回收奖励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二年级回收废电池情况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200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把手电筒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班级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数量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/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122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240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个足球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77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149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316" name="椭圆 11" title=""/>
          <p:cNvSpPr/>
          <p:nvPr/>
        </p:nvSpPr>
        <p:spPr>
          <a:xfrm>
            <a:off x="4514850" y="3068638"/>
            <a:ext cx="914400" cy="40640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317" name="椭圆 12" title=""/>
          <p:cNvSpPr/>
          <p:nvPr/>
        </p:nvSpPr>
        <p:spPr>
          <a:xfrm>
            <a:off x="4495800" y="3525838"/>
            <a:ext cx="914400" cy="40640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318" name="文本框 15" title=""/>
          <p:cNvSpPr txBox="1">
            <a:spLocks noChangeArrowheads="1"/>
          </p:cNvSpPr>
          <p:nvPr/>
        </p:nvSpPr>
        <p:spPr bwMode="auto">
          <a:xfrm>
            <a:off x="5527675" y="1633538"/>
            <a:ext cx="3297238" cy="59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12</a:t>
            </a:r>
            <a:r>
              <a:rPr kumimoji="0" lang="en-US" altLang="zh-CN" sz="3000" b="1" i="0" u="none" strike="noStrike" kern="1200" cap="none" spc="30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2+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7</a:t>
            </a:r>
            <a:r>
              <a:rPr kumimoji="0" lang="en-US" altLang="zh-CN" sz="3000" b="1" i="0" u="none" strike="noStrike" kern="1200" cap="none" spc="60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7=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199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节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319" name="文本框 17" title=""/>
          <p:cNvSpPr txBox="1">
            <a:spLocks noChangeArrowheads="1"/>
          </p:cNvSpPr>
          <p:nvPr/>
        </p:nvSpPr>
        <p:spPr bwMode="auto">
          <a:xfrm>
            <a:off x="6254750" y="2152650"/>
            <a:ext cx="1790700" cy="59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19</a:t>
            </a:r>
            <a:r>
              <a:rPr kumimoji="0" lang="en-US" altLang="zh-CN" sz="3000" b="1" i="0" u="none" strike="noStrike" kern="1200" cap="none" spc="60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9&lt;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200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320" name="文本框 18" title=""/>
          <p:cNvSpPr txBox="1"/>
          <p:nvPr/>
        </p:nvSpPr>
        <p:spPr>
          <a:xfrm>
            <a:off x="5521325" y="2717800"/>
            <a:ext cx="3400425" cy="16811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>
              <a:lnSpc>
                <a:spcPct val="120000"/>
              </a:lnSpc>
            </a:pPr>
            <a:r>
              <a:rPr lang="zh-CN" altLang="en-US" sz="3000" b="1">
                <a:solidFill>
                  <a:srgbClr val="C00000"/>
                </a:solidFill>
                <a:latin typeface="宋体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000" b="1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000" b="1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3000" b="1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）班和（</a:t>
            </a:r>
            <a:r>
              <a:rPr lang="en-US" altLang="zh-CN" sz="3000" b="1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3000" b="1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）班加在一起不够获奖。</a:t>
            </a:r>
            <a:endParaRPr lang="zh-CN" altLang="en-US" sz="3000" b="1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  <p:cond evt="onBegin" delay="0">
                          <p:tn val="33"/>
                        </p:cond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" grpId="0"/>
      <p:bldP spid="12316" grpId="0"/>
      <p:bldP spid="12317" grpId="0"/>
      <p:bldP spid="12318" grpId="0"/>
      <p:bldP spid="12319" grpId="0"/>
      <p:bldP spid="123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3313" name="表格 4" title=""/>
          <p:cNvGraphicFramePr>
            <a:graphicFrameLocks noGrp="1"/>
          </p:cNvGraphicFramePr>
          <p:nvPr/>
        </p:nvGraphicFramePr>
        <p:xfrm>
          <a:off x="341312" y="1311275"/>
          <a:ext cx="5110162" cy="2652712"/>
        </p:xfrm>
        <a:graphic>
          <a:graphicData uri="http://schemas.openxmlformats.org/drawingml/2006/table">
            <a:tbl>
              <a:tblPr/>
              <a:tblGrid>
                <a:gridCol w="2555875"/>
                <a:gridCol w="1276350"/>
                <a:gridCol w="1277938"/>
              </a:tblGrid>
              <a:tr h="823912">
                <a:tc>
                  <a:txBody>
                    <a:bodyPr vert="horz" wrap="square" lIns="91417" tIns="45687" rIns="91417" bIns="45687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回收奖励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87" marB="45687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 vert="horz" wrap="square" lIns="91417" tIns="45687" rIns="91417" bIns="45687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二年级回收废电池情况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87" marB="45687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</a:tcPr>
                </a:tc>
              </a:tr>
              <a:tr h="457200">
                <a:tc rowSpan="2">
                  <a:txBody>
                    <a:bodyPr vert="horz" wrap="square" lIns="91417" tIns="45687" rIns="91417" bIns="45687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200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把手电筒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87" marB="45687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87" rIns="91417" bIns="45687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班级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87" marB="45687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87" rIns="91417" bIns="45687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数量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/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87" marB="45687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87" rIns="91417" bIns="45687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87" marB="45687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87" rIns="91417" bIns="45687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122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87" marB="45687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rowSpan="2">
                  <a:txBody>
                    <a:bodyPr vert="horz" wrap="square" lIns="91417" tIns="45687" rIns="91417" bIns="45687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240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个足球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87" marB="45687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87" rIns="91417" bIns="45687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87" marB="45687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87" rIns="91417" bIns="45687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77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87" marB="45687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87" rIns="91417" bIns="45687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87" marB="45687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87" rIns="91417" bIns="45687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149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87" marB="45687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336" name="椭圆 6" title=""/>
          <p:cNvSpPr/>
          <p:nvPr/>
        </p:nvSpPr>
        <p:spPr>
          <a:xfrm>
            <a:off x="4391025" y="2617788"/>
            <a:ext cx="914400" cy="404813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337" name="椭圆 7" title=""/>
          <p:cNvSpPr/>
          <p:nvPr/>
        </p:nvSpPr>
        <p:spPr>
          <a:xfrm>
            <a:off x="4371975" y="3532188"/>
            <a:ext cx="914400" cy="404813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338" name="文本框 9" title=""/>
          <p:cNvSpPr txBox="1">
            <a:spLocks noChangeArrowheads="1"/>
          </p:cNvSpPr>
          <p:nvPr/>
        </p:nvSpPr>
        <p:spPr bwMode="auto">
          <a:xfrm>
            <a:off x="5405438" y="1773238"/>
            <a:ext cx="1790700" cy="59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12</a:t>
            </a:r>
            <a:r>
              <a:rPr kumimoji="0" lang="en-US" altLang="zh-CN" sz="3000" b="1" i="0" u="none" strike="noStrike" kern="1200" cap="none" spc="60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2&lt;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120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339" name="文本框 10" title=""/>
          <p:cNvSpPr txBox="1">
            <a:spLocks noChangeArrowheads="1"/>
          </p:cNvSpPr>
          <p:nvPr/>
        </p:nvSpPr>
        <p:spPr bwMode="auto">
          <a:xfrm>
            <a:off x="320675" y="4059238"/>
            <a:ext cx="8483600" cy="573088"/>
          </a:xfrm>
          <a:prstGeom prst="rect">
            <a:avLst/>
          </a:prstGeom>
          <a:noFill/>
          <a:ln>
            <a:noFill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0" indent="0" eaLnBrk="1" hangingPunct="0">
              <a:lnSpc>
                <a:spcPct val="120000"/>
              </a:lnSpc>
              <a:buClrTx/>
              <a:buFontTx/>
            </a:pPr>
            <a:r>
              <a:rPr lang="zh-CN" altLang="en-US" sz="30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0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30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）班和（</a:t>
            </a:r>
            <a:r>
              <a:rPr lang="en-US" altLang="zh-CN" sz="30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sz="30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）班加在一起可以获</a:t>
            </a:r>
            <a:r>
              <a:rPr lang="zh-CN" altLang="en-US" sz="3000" b="1" spc="30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得</a:t>
            </a:r>
            <a:r>
              <a:rPr lang="en-US" altLang="zh-CN" sz="3000" b="1" spc="30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30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个足球。</a:t>
            </a:r>
            <a:endParaRPr lang="zh-CN" altLang="en-US" sz="3000" b="1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340" name="文本框 11" title=""/>
          <p:cNvSpPr txBox="1"/>
          <p:nvPr/>
        </p:nvSpPr>
        <p:spPr>
          <a:xfrm>
            <a:off x="279400" y="558800"/>
            <a:ext cx="4686300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r>
              <a:rPr lang="zh-CN" altLang="en-US" sz="30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②（</a:t>
            </a:r>
            <a:r>
              <a:rPr lang="en-US" altLang="zh-CN" sz="30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30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）班和（</a:t>
            </a:r>
            <a:r>
              <a:rPr lang="en-US" altLang="zh-CN" sz="30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sz="30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）班；</a:t>
            </a:r>
            <a:endParaRPr lang="zh-CN" altLang="en-US" sz="3000" b="1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341" name="文本框 12" title=""/>
          <p:cNvSpPr txBox="1">
            <a:spLocks noChangeArrowheads="1"/>
          </p:cNvSpPr>
          <p:nvPr/>
        </p:nvSpPr>
        <p:spPr bwMode="auto">
          <a:xfrm>
            <a:off x="5405438" y="2470150"/>
            <a:ext cx="1790700" cy="59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14</a:t>
            </a:r>
            <a:r>
              <a:rPr kumimoji="0" lang="en-US" altLang="zh-CN" sz="3000" b="1" i="0" u="none" strike="noStrike" kern="1200" cap="none" spc="60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9&lt;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140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342" name="文本框 13" title=""/>
          <p:cNvSpPr txBox="1">
            <a:spLocks noChangeArrowheads="1"/>
          </p:cNvSpPr>
          <p:nvPr/>
        </p:nvSpPr>
        <p:spPr bwMode="auto">
          <a:xfrm>
            <a:off x="5418138" y="3157538"/>
            <a:ext cx="3663950" cy="59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12</a:t>
            </a:r>
            <a:r>
              <a:rPr kumimoji="0" lang="en-US" altLang="zh-CN" sz="3000" b="1" i="0" u="none" strike="noStrike" kern="1200" cap="none" spc="30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2+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14</a:t>
            </a:r>
            <a:r>
              <a:rPr kumimoji="0" lang="en-US" altLang="zh-CN" sz="3000" b="1" i="0" u="none" strike="noStrike" kern="1200" cap="none" spc="60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9&gt;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12</a:t>
            </a:r>
            <a:r>
              <a:rPr kumimoji="0" lang="en-US" altLang="zh-CN" sz="3000" b="1" i="0" u="none" strike="noStrike" kern="1200" cap="none" spc="30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0+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140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  <p:cond evt="onBegin" delay="0">
                          <p:tn val="29"/>
                        </p:cond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  <p:cond evt="onBegin" delay="0">
                          <p:tn val="34"/>
                        </p:cond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6" grpId="0"/>
      <p:bldP spid="13337" grpId="0"/>
      <p:bldP spid="13338" grpId="0"/>
      <p:bldP spid="13339" grpId="0"/>
      <p:bldP spid="13340" grpId="0"/>
      <p:bldP spid="13341" grpId="0"/>
      <p:bldP spid="133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4337" name="表格 4" title=""/>
          <p:cNvGraphicFramePr>
            <a:graphicFrameLocks noGrp="1"/>
          </p:cNvGraphicFramePr>
          <p:nvPr/>
        </p:nvGraphicFramePr>
        <p:xfrm>
          <a:off x="498475" y="1220788"/>
          <a:ext cx="5111750" cy="2651648"/>
        </p:xfrm>
        <a:graphic>
          <a:graphicData uri="http://schemas.openxmlformats.org/drawingml/2006/table">
            <a:tbl>
              <a:tblPr/>
              <a:tblGrid>
                <a:gridCol w="2555875"/>
                <a:gridCol w="1277938"/>
                <a:gridCol w="1277938"/>
              </a:tblGrid>
              <a:tr h="822325"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回收奖励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二年级回收废电池情况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200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把手电筒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班级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数量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/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122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240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个足球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77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149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360" name="椭圆 2" title=""/>
          <p:cNvSpPr/>
          <p:nvPr/>
        </p:nvSpPr>
        <p:spPr>
          <a:xfrm>
            <a:off x="4549775" y="2976563"/>
            <a:ext cx="914400" cy="40640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61" name="椭圆 3" title=""/>
          <p:cNvSpPr/>
          <p:nvPr/>
        </p:nvSpPr>
        <p:spPr>
          <a:xfrm>
            <a:off x="4537075" y="3440113"/>
            <a:ext cx="914400" cy="40640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62" name="文本框 4" title=""/>
          <p:cNvSpPr txBox="1">
            <a:spLocks noChangeArrowheads="1"/>
          </p:cNvSpPr>
          <p:nvPr/>
        </p:nvSpPr>
        <p:spPr bwMode="auto">
          <a:xfrm>
            <a:off x="5600700" y="1550988"/>
            <a:ext cx="1790700" cy="59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7</a:t>
            </a:r>
            <a:r>
              <a:rPr kumimoji="0" lang="en-US" altLang="zh-CN" sz="3000" b="1" i="0" u="none" strike="noStrike" kern="1200" cap="none" spc="60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7&lt;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70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63" name="文本框 5" title=""/>
          <p:cNvSpPr txBox="1">
            <a:spLocks noChangeArrowheads="1"/>
          </p:cNvSpPr>
          <p:nvPr/>
        </p:nvSpPr>
        <p:spPr bwMode="auto">
          <a:xfrm>
            <a:off x="-477837" y="4016375"/>
            <a:ext cx="9705975" cy="593725"/>
          </a:xfrm>
          <a:prstGeom prst="rect">
            <a:avLst/>
          </a:prstGeom>
          <a:noFill/>
          <a:ln>
            <a:noFill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0" indent="0" eaLnBrk="1" hangingPunct="0">
              <a:lnSpc>
                <a:spcPct val="120000"/>
              </a:lnSpc>
              <a:buClrTx/>
              <a:buFontTx/>
            </a:pPr>
            <a:r>
              <a:rPr lang="zh-CN" altLang="en-US" sz="3000" b="1" spc="0">
                <a:solidFill>
                  <a:srgbClr val="C00000"/>
                </a:solidFill>
                <a:latin typeface="宋体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0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0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30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）班和（</a:t>
            </a:r>
            <a:r>
              <a:rPr lang="en-US" altLang="zh-CN" sz="30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sz="30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）班加在一起可以</a:t>
            </a:r>
            <a:r>
              <a:rPr lang="zh-CN" altLang="en-US" sz="3000" b="1" spc="0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获</a:t>
            </a:r>
            <a:r>
              <a:rPr lang="zh-CN" altLang="en-US" sz="3000" b="1" spc="300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得</a:t>
            </a:r>
            <a:r>
              <a:rPr lang="en-US" altLang="zh-CN" sz="3000" b="1" spc="0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1</a:t>
            </a:r>
            <a:r>
              <a:rPr lang="en-US" altLang="zh-CN" sz="3000" b="1" spc="300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0</a:t>
            </a:r>
            <a:r>
              <a:rPr lang="zh-CN" altLang="en-US" sz="30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个手电筒。</a:t>
            </a:r>
            <a:endParaRPr lang="zh-CN" altLang="en-US" sz="3000" b="1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364" name="文本框 6" title=""/>
          <p:cNvSpPr txBox="1"/>
          <p:nvPr/>
        </p:nvSpPr>
        <p:spPr>
          <a:xfrm>
            <a:off x="403225" y="485775"/>
            <a:ext cx="4687888" cy="5540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r>
              <a:rPr lang="zh-CN" altLang="en-US" sz="3000" b="1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③（</a:t>
            </a:r>
            <a:r>
              <a:rPr lang="en-US" altLang="zh-CN" sz="3000" b="1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3000" b="1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）班和（</a:t>
            </a:r>
            <a:r>
              <a:rPr lang="en-US" altLang="zh-CN" sz="3000" b="1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sz="3000" b="1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）班；</a:t>
            </a:r>
            <a:endParaRPr lang="zh-CN" altLang="en-US" sz="3000" b="1">
              <a:solidFill>
                <a:srgbClr val="00B05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365" name="文本框 7" title=""/>
          <p:cNvSpPr txBox="1">
            <a:spLocks noChangeArrowheads="1"/>
          </p:cNvSpPr>
          <p:nvPr/>
        </p:nvSpPr>
        <p:spPr bwMode="auto">
          <a:xfrm>
            <a:off x="5600700" y="2239963"/>
            <a:ext cx="1790700" cy="59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14</a:t>
            </a:r>
            <a:r>
              <a:rPr kumimoji="0" lang="en-US" altLang="zh-CN" sz="3000" b="1" i="0" u="none" strike="noStrike" kern="1200" cap="none" spc="60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9&lt;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140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66" name="文本框 8" title=""/>
          <p:cNvSpPr txBox="1">
            <a:spLocks noChangeArrowheads="1"/>
          </p:cNvSpPr>
          <p:nvPr/>
        </p:nvSpPr>
        <p:spPr bwMode="auto">
          <a:xfrm>
            <a:off x="5613400" y="2947988"/>
            <a:ext cx="3314700" cy="59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7</a:t>
            </a:r>
            <a:r>
              <a:rPr kumimoji="0" lang="en-US" altLang="zh-CN" sz="3000" b="1" i="0" u="none" strike="noStrike" kern="1200" cap="none" spc="30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7+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14</a:t>
            </a:r>
            <a:r>
              <a:rPr kumimoji="0" lang="en-US" altLang="zh-CN" sz="3000" b="1" i="0" u="none" strike="noStrike" kern="1200" cap="none" spc="60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9&gt;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7</a:t>
            </a:r>
            <a:r>
              <a:rPr kumimoji="0" lang="en-US" altLang="zh-CN" sz="3000" b="1" i="0" u="none" strike="noStrike" kern="1200" cap="none" spc="30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0+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140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  <p:cond evt="onBegin" delay="0">
                          <p:tn val="29"/>
                        </p:cond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  <p:cond evt="onBegin" delay="0">
                          <p:tn val="34"/>
                        </p:cond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60" grpId="0"/>
      <p:bldP spid="14361" grpId="0"/>
      <p:bldP spid="14362" grpId="0"/>
      <p:bldP spid="14363" grpId="0"/>
      <p:bldP spid="14364" grpId="0"/>
      <p:bldP spid="14365" grpId="0"/>
      <p:bldP spid="143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5361" name="表格 4" title=""/>
          <p:cNvGraphicFramePr>
            <a:graphicFrameLocks noGrp="1"/>
          </p:cNvGraphicFramePr>
          <p:nvPr/>
        </p:nvGraphicFramePr>
        <p:xfrm>
          <a:off x="2016125" y="719138"/>
          <a:ext cx="5111750" cy="2651648"/>
        </p:xfrm>
        <a:graphic>
          <a:graphicData uri="http://schemas.openxmlformats.org/drawingml/2006/table">
            <a:tbl>
              <a:tblPr/>
              <a:tblGrid>
                <a:gridCol w="2555875"/>
                <a:gridCol w="1277938"/>
                <a:gridCol w="1277938"/>
              </a:tblGrid>
              <a:tr h="822325"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回收奖励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二年级回收废电池情况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200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把手电筒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班级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数量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/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122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240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个足球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77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149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384" name="文本框 3" title=""/>
          <p:cNvSpPr txBox="1"/>
          <p:nvPr/>
        </p:nvSpPr>
        <p:spPr>
          <a:xfrm>
            <a:off x="363538" y="3540125"/>
            <a:ext cx="8415337" cy="11271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>
              <a:lnSpc>
                <a:spcPct val="120000"/>
              </a:lnSpc>
            </a:pPr>
            <a:r>
              <a:rPr lang="zh-CN" altLang="en-US" sz="3000" b="1">
                <a:solidFill>
                  <a:srgbClr val="C00000"/>
                </a:solidFill>
                <a:latin typeface="宋体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000" b="1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000" b="1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3000" b="1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）班和（</a:t>
            </a:r>
            <a:r>
              <a:rPr lang="en-US" altLang="zh-CN" sz="3000" b="1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sz="3000" b="1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）班、（</a:t>
            </a:r>
            <a:r>
              <a:rPr lang="en-US" altLang="zh-CN" sz="3000" b="1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3000" b="1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）班和（</a:t>
            </a:r>
            <a:r>
              <a:rPr lang="en-US" altLang="zh-CN" sz="3000" b="1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sz="3000" b="1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）班回收的废电池数加在一起可以获奖。</a:t>
            </a:r>
            <a:endParaRPr lang="zh-CN" altLang="en-US" sz="3000" b="1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6385" name="表格 4" title=""/>
          <p:cNvGraphicFramePr>
            <a:graphicFrameLocks noGrp="1"/>
          </p:cNvGraphicFramePr>
          <p:nvPr/>
        </p:nvGraphicFramePr>
        <p:xfrm>
          <a:off x="2005012" y="1212850"/>
          <a:ext cx="5111750" cy="2651648"/>
        </p:xfrm>
        <a:graphic>
          <a:graphicData uri="http://schemas.openxmlformats.org/drawingml/2006/table">
            <a:tbl>
              <a:tblPr/>
              <a:tblGrid>
                <a:gridCol w="2555875"/>
                <a:gridCol w="1277938"/>
                <a:gridCol w="1277938"/>
              </a:tblGrid>
              <a:tr h="822325"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回收奖励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二年级回收废电池情况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200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把手电筒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班级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数量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/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122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240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个足球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77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149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6408" name="组合 11" title=""/>
          <p:cNvGrpSpPr/>
          <p:nvPr/>
        </p:nvGrpSpPr>
        <p:grpSpPr>
          <a:xfrm>
            <a:off x="3900488" y="4029075"/>
            <a:ext cx="4862512" cy="555625"/>
            <a:chOff x="4762817" y="-120504"/>
            <a:chExt cx="4140012" cy="568787"/>
          </a:xfrm>
        </p:grpSpPr>
        <p:pic>
          <p:nvPicPr>
            <p:cNvPr id="16409" name="组合 15" title=""/>
            <p:cNvPicPr>
              <a:picLocks noGrp="1"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54708" y="-130235"/>
              <a:ext cx="3138394" cy="588249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16410" name="Text Box 6"/>
            <p:cNvSpPr txBox="1">
              <a:spLocks noChangeArrowheads="1"/>
            </p:cNvSpPr>
            <p:nvPr/>
          </p:nvSpPr>
          <p:spPr bwMode="auto">
            <a:xfrm>
              <a:off x="7882601" y="-88754"/>
              <a:ext cx="1020228" cy="49284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defRPr sz="3200" b="0" i="0" u="none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1pPr>
              <a:lvl2pPr marL="742950" indent="-285750" algn="l" defTabSz="4572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–"/>
                <a:defRPr sz="2800" b="0" i="0" u="none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2pPr>
              <a:lvl3pPr marL="1143000" indent="-228600" algn="l" defTabSz="4572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defRPr sz="2400" b="0" i="0" u="none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3pPr>
              <a:lvl4pPr marL="1600200" indent="-228600" algn="l" defTabSz="4572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–"/>
                <a:defRPr sz="2000" b="0" i="0" u="none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4pPr>
              <a:lvl5pPr marL="2057400" indent="-228600" algn="l" defTabSz="4572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»"/>
                <a:defRPr sz="2000" b="0" i="0" u="none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itchFamily="2" charset="-122"/>
                  <a:ea typeface="宋体" panose="02010600030101010101" pitchFamily="2" charset="-122"/>
                  <a:cs typeface="+mn-cs"/>
                </a:rPr>
                <a:t>(</a:t>
              </a: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itchFamily="49" charset="-122"/>
                  <a:ea typeface="楷体" pitchFamily="49" charset="-122"/>
                  <a:cs typeface="+mn-cs"/>
                </a:rPr>
                <a:t>   </a:t>
              </a:r>
              <a:r>
                <a:rPr kumimoji="0" lang="en-US" altLang="zh-CN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itchFamily="2" charset="-122"/>
                  <a:ea typeface="宋体" panose="02010600030101010101" pitchFamily="2" charset="-122"/>
                  <a:cs typeface="+mn-cs"/>
                </a:rPr>
                <a:t>)</a:t>
              </a: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411" name="组合 29" title=""/>
          <p:cNvGrpSpPr/>
          <p:nvPr/>
        </p:nvGrpSpPr>
        <p:grpSpPr>
          <a:xfrm>
            <a:off x="1122363" y="3944938"/>
            <a:ext cx="2640012" cy="714375"/>
            <a:chOff x="856133" y="4018012"/>
            <a:chExt cx="2638522" cy="715441"/>
          </a:xfrm>
        </p:grpSpPr>
        <p:sp>
          <p:nvSpPr>
            <p:cNvPr id="16412" name="箭头: 右 27" title=""/>
            <p:cNvSpPr/>
            <p:nvPr/>
          </p:nvSpPr>
          <p:spPr>
            <a:xfrm>
              <a:off x="856133" y="4018012"/>
              <a:ext cx="2638522" cy="678874"/>
            </a:xfrm>
            <a:prstGeom prst="rightArrow">
              <a:avLst>
                <a:gd name="adj1" fmla="val 91343"/>
                <a:gd name="adj2" fmla="val 49986"/>
              </a:avLst>
            </a:prstGeom>
            <a:solidFill>
              <a:srgbClr val="F8F3FF"/>
            </a:solidFill>
            <a:ln w="12700">
              <a:noFill/>
              <a:miter lim="800000"/>
            </a:ln>
          </p:spPr>
          <p:txBody>
            <a:bodyPr anchor="ctr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marL="0" lvl="0" indent="0" algn="ctr" hangingPunct="0">
                <a:buClrTx/>
                <a:buFontTx/>
              </a:pPr>
              <a:endParaRPr lang="zh-CN" altLang="en-US" sz="180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413" name="矩形 28" title=""/>
            <p:cNvSpPr/>
            <p:nvPr/>
          </p:nvSpPr>
          <p:spPr>
            <a:xfrm>
              <a:off x="966795" y="4078103"/>
              <a:ext cx="2290952" cy="65535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zh-CN" altLang="en-US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rPr>
                <a:t>用加法计算</a:t>
              </a:r>
              <a:endParaRPr lang="zh-CN" altLang="en-US" sz="3200" b="1">
                <a:solidFill>
                  <a:srgbClr val="C00000"/>
                </a:solidFill>
                <a:latin typeface="Times New Roman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6414" name="组合 34" title=""/>
          <p:cNvGrpSpPr/>
          <p:nvPr/>
        </p:nvGrpSpPr>
        <p:grpSpPr>
          <a:xfrm>
            <a:off x="3878263" y="4011613"/>
            <a:ext cx="2409825" cy="661987"/>
            <a:chOff x="3957981" y="3924574"/>
            <a:chExt cx="2409756" cy="662733"/>
          </a:xfrm>
        </p:grpSpPr>
        <p:sp>
          <p:nvSpPr>
            <p:cNvPr id="16415" name="矩形 31" title=""/>
            <p:cNvSpPr/>
            <p:nvPr/>
          </p:nvSpPr>
          <p:spPr>
            <a:xfrm>
              <a:off x="3957981" y="3924574"/>
              <a:ext cx="877082" cy="65535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en-US" altLang="zh-CN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rPr>
                <a:t>122</a:t>
              </a:r>
              <a:endParaRPr lang="zh-CN" altLang="en-US" sz="3200" b="1">
                <a:solidFill>
                  <a:srgbClr val="C00000"/>
                </a:solidFill>
                <a:latin typeface="Times New Roman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6416" name="矩形 32" title=""/>
            <p:cNvSpPr/>
            <p:nvPr/>
          </p:nvSpPr>
          <p:spPr>
            <a:xfrm>
              <a:off x="5019347" y="3931957"/>
              <a:ext cx="388574" cy="65535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en-US" altLang="zh-CN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rPr>
                <a:t>+</a:t>
              </a:r>
              <a:endParaRPr lang="en-US" altLang="zh-CN" sz="3200" b="1">
                <a:solidFill>
                  <a:srgbClr val="C00000"/>
                </a:solidFill>
                <a:latin typeface="Times New Roman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6417" name="矩形 33" title=""/>
            <p:cNvSpPr/>
            <p:nvPr/>
          </p:nvSpPr>
          <p:spPr>
            <a:xfrm>
              <a:off x="5770931" y="3931957"/>
              <a:ext cx="596806" cy="65535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en-US" altLang="zh-CN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rPr>
                <a:t>77</a:t>
              </a:r>
              <a:endParaRPr lang="zh-CN" altLang="en-US" sz="3200" b="1">
                <a:solidFill>
                  <a:srgbClr val="C00000"/>
                </a:solidFill>
                <a:latin typeface="Times New Roman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6418" name="组合 1" title=""/>
          <p:cNvGrpSpPr/>
          <p:nvPr/>
        </p:nvGrpSpPr>
        <p:grpSpPr>
          <a:xfrm>
            <a:off x="808038" y="479425"/>
            <a:ext cx="8081962" cy="665163"/>
            <a:chOff x="808581" y="479425"/>
            <a:chExt cx="8081419" cy="665163"/>
          </a:xfrm>
        </p:grpSpPr>
        <p:sp>
          <p:nvSpPr>
            <p:cNvPr id="16419" name="文本框 7" title=""/>
            <p:cNvSpPr txBox="1"/>
            <p:nvPr/>
          </p:nvSpPr>
          <p:spPr>
            <a:xfrm>
              <a:off x="872060" y="479425"/>
              <a:ext cx="8017940" cy="665163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>
                <a:lnSpc>
                  <a:spcPct val="130000"/>
                </a:lnSpc>
              </a:pPr>
              <a:r>
                <a:rPr lang="zh-CN" altLang="en-US" sz="3200" b="1">
                  <a:latin typeface="黑体" pitchFamily="49" charset="-122"/>
                  <a:ea typeface="黑体" panose="02010609060101010101" pitchFamily="49" charset="-122"/>
                </a:rPr>
                <a:t>（</a:t>
              </a:r>
              <a:r>
                <a:rPr lang="en-US" altLang="zh-CN" sz="3200" b="1">
                  <a:latin typeface="黑体" pitchFamily="49" charset="-122"/>
                  <a:ea typeface="黑体" panose="02010609060101010101" pitchFamily="49" charset="-122"/>
                </a:rPr>
                <a:t>1</a:t>
              </a:r>
              <a:r>
                <a:rPr lang="zh-CN" altLang="en-US" sz="3200" b="1">
                  <a:latin typeface="黑体" pitchFamily="49" charset="-122"/>
                  <a:ea typeface="黑体" panose="02010609060101010101" pitchFamily="49" charset="-122"/>
                </a:rPr>
                <a:t>）班和（</a:t>
              </a:r>
              <a:r>
                <a:rPr lang="en-US" altLang="zh-CN" sz="3200" b="1">
                  <a:latin typeface="黑体" pitchFamily="49" charset="-122"/>
                  <a:ea typeface="黑体" panose="02010609060101010101" pitchFamily="49" charset="-122"/>
                </a:rPr>
                <a:t>2</a:t>
              </a:r>
              <a:r>
                <a:rPr lang="zh-CN" altLang="en-US" sz="3200" b="1">
                  <a:latin typeface="黑体" pitchFamily="49" charset="-122"/>
                  <a:ea typeface="黑体" panose="02010609060101010101" pitchFamily="49" charset="-122"/>
                </a:rPr>
                <a:t>）班一共回收多少节废电池？</a:t>
              </a:r>
              <a:endParaRPr lang="zh-CN" altLang="en-US" sz="3200" b="1">
                <a:latin typeface="黑体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6420" name="椭圆 22"/>
            <p:cNvSpPr/>
            <p:nvPr/>
          </p:nvSpPr>
          <p:spPr bwMode="auto">
            <a:xfrm>
              <a:off x="808581" y="703522"/>
              <a:ext cx="320132" cy="320185"/>
            </a:xfrm>
            <a:prstGeom prst="ellipse">
              <a:avLst/>
            </a:prstGeom>
            <a:gradFill flip="none" rotWithShape="1">
              <a:gsLst>
                <a:gs pos="0">
                  <a:srgbClr val="92D050"/>
                </a:gs>
                <a:gs pos="56000">
                  <a:srgbClr val="10A84F"/>
                </a:gs>
                <a:gs pos="78000">
                  <a:srgbClr val="10A84F"/>
                </a:gs>
                <a:gs pos="36000">
                  <a:srgbClr val="10A84F"/>
                </a:gs>
                <a:gs pos="100000">
                  <a:srgbClr val="92D05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 prstMaterial="softEdge">
              <a:bevelT w="5080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5pPr>
              <a:lvl6pPr>
                <a:defRPr lang="en-US">
                  <a:solidFill>
                    <a:srgbClr val="FFFFFF"/>
                  </a:solidFill>
                  <a:latin typeface="Calibri"/>
                </a:defRPr>
              </a:lvl6pPr>
              <a:lvl7pPr>
                <a:defRPr lang="en-US">
                  <a:solidFill>
                    <a:srgbClr val="FFFFFF"/>
                  </a:solidFill>
                  <a:latin typeface="Calibri"/>
                </a:defRPr>
              </a:lvl7pPr>
              <a:lvl8pPr>
                <a:defRPr lang="en-US">
                  <a:solidFill>
                    <a:srgbClr val="FFFFFF"/>
                  </a:solidFill>
                  <a:latin typeface="Calibri"/>
                </a:defRPr>
              </a:lvl8pPr>
              <a:lvl9pPr>
                <a:defRPr lang="en-US">
                  <a:solidFill>
                    <a:srgbClr val="FFFFFF"/>
                  </a:solidFill>
                  <a:latin typeface="Calibri"/>
                </a:defRPr>
              </a:lvl9pPr>
            </a:lstStyle>
            <a:p>
              <a:pPr marL="0" marR="0" lvl="0" indent="0" algn="ct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pSp>
        <p:nvGrpSpPr>
          <p:cNvPr id="17409" name="组合 1" title=""/>
          <p:cNvGrpSpPr/>
          <p:nvPr/>
        </p:nvGrpSpPr>
        <p:grpSpPr>
          <a:xfrm>
            <a:off x="3824288" y="936625"/>
            <a:ext cx="4884737" cy="661988"/>
            <a:chOff x="2162244" y="947771"/>
            <a:chExt cx="4885661" cy="662733"/>
          </a:xfrm>
        </p:grpSpPr>
        <p:grpSp>
          <p:nvGrpSpPr>
            <p:cNvPr id="17410" name="组合 11" title=""/>
            <p:cNvGrpSpPr/>
            <p:nvPr/>
          </p:nvGrpSpPr>
          <p:grpSpPr>
            <a:xfrm>
              <a:off x="2185009" y="958309"/>
              <a:ext cx="4862896" cy="556795"/>
              <a:chOff x="4762817" y="-120504"/>
              <a:chExt cx="4140012" cy="568787"/>
            </a:xfrm>
          </p:grpSpPr>
          <p:pic>
            <p:nvPicPr>
              <p:cNvPr id="17411" name="组合 15" title=""/>
              <p:cNvPicPr>
                <a:picLocks noGrp="1"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754706" y="-130246"/>
                <a:ext cx="3138397" cy="588271"/>
              </a:xfrm>
              <a:prstGeom prst="rect">
                <a:avLst/>
              </a:prstGeom>
              <a:noFill/>
              <a:ln>
                <a:miter lim="800000"/>
              </a:ln>
            </p:spPr>
          </p:pic>
          <p:sp>
            <p:nvSpPr>
              <p:cNvPr id="17412" name="Text Box 6"/>
              <p:cNvSpPr txBox="1">
                <a:spLocks noChangeArrowheads="1"/>
              </p:cNvSpPr>
              <p:nvPr/>
            </p:nvSpPr>
            <p:spPr bwMode="auto">
              <a:xfrm>
                <a:off x="7882601" y="-88754"/>
                <a:ext cx="1020228" cy="4928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defRPr sz="32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1pPr>
                <a:lvl2pPr marL="742950" indent="-28575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–"/>
                  <a:defRPr sz="28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2pPr>
                <a:lvl3pPr marL="1143000" indent="-22860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defRPr sz="24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3pPr>
                <a:lvl4pPr marL="1600200" indent="-22860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–"/>
                  <a:defRPr sz="20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4pPr>
                <a:lvl5pPr marL="2057400" indent="-22860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»"/>
                  <a:defRPr sz="20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宋体" pitchFamily="2" charset="-122"/>
                    <a:ea typeface="宋体" panose="02010600030101010101" pitchFamily="2" charset="-122"/>
                    <a:cs typeface="+mn-cs"/>
                  </a:rPr>
                  <a:t>(</a:t>
                </a:r>
                <a:r>
                  <a:rPr kumimoji="0" lang="zh-CN" alt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楷体" pitchFamily="49" charset="-122"/>
                    <a:ea typeface="楷体" pitchFamily="49" charset="-122"/>
                    <a:cs typeface="+mn-cs"/>
                  </a:rPr>
                  <a:t>   </a:t>
                </a:r>
                <a:r>
                  <a:rPr kumimoji="0" lang="en-US" altLang="zh-CN" sz="32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宋体" pitchFamily="2" charset="-122"/>
                    <a:ea typeface="宋体" panose="02010600030101010101" pitchFamily="2" charset="-122"/>
                    <a:cs typeface="+mn-cs"/>
                  </a:rPr>
                  <a:t>)</a:t>
                </a:r>
                <a:endPara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7413" name="组合 35" title=""/>
            <p:cNvGrpSpPr/>
            <p:nvPr/>
          </p:nvGrpSpPr>
          <p:grpSpPr>
            <a:xfrm>
              <a:off x="2162244" y="947771"/>
              <a:ext cx="2409756" cy="662733"/>
              <a:chOff x="3957981" y="3931248"/>
              <a:chExt cx="2409756" cy="662733"/>
            </a:xfrm>
          </p:grpSpPr>
          <p:sp>
            <p:nvSpPr>
              <p:cNvPr id="17414" name="矩形 36" title=""/>
              <p:cNvSpPr/>
              <p:nvPr/>
            </p:nvSpPr>
            <p:spPr>
              <a:xfrm>
                <a:off x="3957981" y="3931248"/>
                <a:ext cx="877082" cy="6553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/>
                <a:r>
                  <a:rPr lang="en-US" altLang="zh-CN" sz="3200" b="1">
                    <a:solidFill>
                      <a:srgbClr val="C00000"/>
                    </a:solidFill>
                    <a:latin typeface="Times New Roman" pitchFamily="18" charset="0"/>
                    <a:ea typeface="宋体" panose="02010600030101010101" pitchFamily="2" charset="-122"/>
                  </a:rPr>
                  <a:t>122</a:t>
                </a:r>
                <a:endParaRPr lang="zh-CN" altLang="en-US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415" name="矩形 37" title=""/>
              <p:cNvSpPr/>
              <p:nvPr/>
            </p:nvSpPr>
            <p:spPr>
              <a:xfrm>
                <a:off x="5019347" y="3938631"/>
                <a:ext cx="388574" cy="6553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/>
                <a:r>
                  <a:rPr lang="en-US" altLang="zh-CN" sz="3200" b="1">
                    <a:solidFill>
                      <a:srgbClr val="C00000"/>
                    </a:solidFill>
                    <a:latin typeface="Times New Roman" pitchFamily="18" charset="0"/>
                    <a:ea typeface="宋体" panose="02010600030101010101" pitchFamily="2" charset="-122"/>
                  </a:rPr>
                  <a:t>+</a:t>
                </a:r>
                <a:endParaRPr lang="en-US" altLang="zh-CN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416" name="矩形 38" title=""/>
              <p:cNvSpPr/>
              <p:nvPr/>
            </p:nvSpPr>
            <p:spPr>
              <a:xfrm>
                <a:off x="5770931" y="3938631"/>
                <a:ext cx="596806" cy="6553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/>
                <a:r>
                  <a:rPr lang="en-US" altLang="zh-CN" sz="3200" b="1">
                    <a:solidFill>
                      <a:srgbClr val="C00000"/>
                    </a:solidFill>
                    <a:latin typeface="Times New Roman" pitchFamily="18" charset="0"/>
                    <a:ea typeface="宋体" panose="02010600030101010101" pitchFamily="2" charset="-122"/>
                  </a:rPr>
                  <a:t>77</a:t>
                </a:r>
                <a:endParaRPr lang="zh-CN" altLang="en-US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7417" name="组合 7" title=""/>
          <p:cNvGrpSpPr/>
          <p:nvPr/>
        </p:nvGrpSpPr>
        <p:grpSpPr>
          <a:xfrm>
            <a:off x="677863" y="901700"/>
            <a:ext cx="2903537" cy="688975"/>
            <a:chOff x="794754" y="1368267"/>
            <a:chExt cx="2904195" cy="687873"/>
          </a:xfrm>
        </p:grpSpPr>
        <p:sp>
          <p:nvSpPr>
            <p:cNvPr id="17418" name="箭头: 右 2" title=""/>
            <p:cNvSpPr/>
            <p:nvPr/>
          </p:nvSpPr>
          <p:spPr>
            <a:xfrm>
              <a:off x="794754" y="1368267"/>
              <a:ext cx="2904195" cy="654589"/>
            </a:xfrm>
            <a:prstGeom prst="rightArrow">
              <a:avLst>
                <a:gd name="adj1" fmla="val 94565"/>
                <a:gd name="adj2" fmla="val 49995"/>
              </a:avLst>
            </a:prstGeom>
            <a:solidFill>
              <a:srgbClr val="EFF6EA"/>
            </a:solidFill>
            <a:ln w="12700">
              <a:noFill/>
              <a:miter lim="800000"/>
            </a:ln>
          </p:spPr>
          <p:txBody>
            <a:bodyPr anchor="ctr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marL="0" lvl="0" indent="0" algn="ctr" hangingPunct="0">
                <a:buClrTx/>
                <a:buFontTx/>
              </a:pPr>
              <a:endParaRPr lang="zh-CN" altLang="en-US" sz="300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19" name="矩形 39" title=""/>
            <p:cNvSpPr/>
            <p:nvPr/>
          </p:nvSpPr>
          <p:spPr>
            <a:xfrm>
              <a:off x="841475" y="1400790"/>
              <a:ext cx="2740630" cy="65535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zh-CN" altLang="en-US" sz="3000" b="1">
                  <a:solidFill>
                    <a:srgbClr val="00B050"/>
                  </a:solidFill>
                  <a:latin typeface="Times New Roman" pitchFamily="18" charset="0"/>
                  <a:ea typeface="宋体" panose="02010600030101010101" pitchFamily="2" charset="-122"/>
                </a:rPr>
                <a:t>方法一：口算</a:t>
              </a:r>
              <a:endParaRPr lang="zh-CN" altLang="en-US" sz="3000" b="1">
                <a:solidFill>
                  <a:srgbClr val="00B050"/>
                </a:solidFill>
                <a:latin typeface="Times New Roman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7420" name="组合 32" title=""/>
          <p:cNvGrpSpPr/>
          <p:nvPr/>
        </p:nvGrpSpPr>
        <p:grpSpPr>
          <a:xfrm>
            <a:off x="631825" y="2822575"/>
            <a:ext cx="4140200" cy="173038"/>
            <a:chExt cx="2160000" cy="144000"/>
          </a:xfrm>
        </p:grpSpPr>
        <p:cxnSp>
          <p:nvCxnSpPr>
            <p:cNvPr id="17421" name="直接连接符 25" title=""/>
            <p:cNvCxnSpPr/>
            <p:nvPr/>
          </p:nvCxnSpPr>
          <p:spPr>
            <a:xfrm>
              <a:off x="0" y="136566"/>
              <a:ext cx="2160000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</p:cxnSp>
        <p:cxnSp>
          <p:nvCxnSpPr>
            <p:cNvPr id="17422" name="直接连接符 27" title=""/>
            <p:cNvCxnSpPr/>
            <p:nvPr/>
          </p:nvCxnSpPr>
          <p:spPr>
            <a:xfrm rot="5400000" flipH="1" flipV="1">
              <a:off x="63704" y="71206"/>
              <a:ext cx="144000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</p:cxnSp>
      </p:grpSp>
      <p:sp>
        <p:nvSpPr>
          <p:cNvPr id="17423" name="TextBox 33" title=""/>
          <p:cNvSpPr txBox="1">
            <a:spLocks noChangeArrowheads="1"/>
          </p:cNvSpPr>
          <p:nvPr/>
        </p:nvSpPr>
        <p:spPr bwMode="auto">
          <a:xfrm>
            <a:off x="2201863" y="2044700"/>
            <a:ext cx="9144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200" b="1" i="0" u="none" strike="noStrike" kern="1200" cap="none" spc="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70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424" name="TextBox 34" title=""/>
          <p:cNvSpPr txBox="1">
            <a:spLocks noChangeArrowheads="1"/>
          </p:cNvSpPr>
          <p:nvPr/>
        </p:nvSpPr>
        <p:spPr bwMode="auto">
          <a:xfrm>
            <a:off x="3687763" y="2066925"/>
            <a:ext cx="684213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200" b="1" i="0" u="none" strike="noStrike" kern="1200" cap="none" spc="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7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425" name="TextBox 35" title=""/>
          <p:cNvSpPr txBox="1"/>
          <p:nvPr/>
        </p:nvSpPr>
        <p:spPr>
          <a:xfrm>
            <a:off x="611188" y="2944813"/>
            <a:ext cx="949325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122</a:t>
            </a:r>
            <a:endParaRPr lang="zh-CN" altLang="en-US" sz="32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7426" name="TextBox 36" title=""/>
          <p:cNvSpPr txBox="1"/>
          <p:nvPr/>
        </p:nvSpPr>
        <p:spPr>
          <a:xfrm>
            <a:off x="3206750" y="2951163"/>
            <a:ext cx="881063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192</a:t>
            </a:r>
            <a:endParaRPr lang="zh-CN" altLang="en-US" sz="32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7427" name="TextBox 37" title=""/>
          <p:cNvSpPr txBox="1"/>
          <p:nvPr/>
        </p:nvSpPr>
        <p:spPr>
          <a:xfrm>
            <a:off x="3981450" y="2952750"/>
            <a:ext cx="977900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199</a:t>
            </a:r>
            <a:endParaRPr lang="zh-CN" altLang="en-US" sz="3200" b="1">
              <a:latin typeface="Times New Roman" pitchFamily="18" charset="0"/>
              <a:ea typeface="楷体" pitchFamily="49" charset="-122"/>
            </a:endParaRPr>
          </a:p>
        </p:txBody>
      </p:sp>
      <p:cxnSp>
        <p:nvCxnSpPr>
          <p:cNvPr id="17428" name="直接连接符 27" title=""/>
          <p:cNvCxnSpPr/>
          <p:nvPr/>
        </p:nvCxnSpPr>
        <p:spPr>
          <a:xfrm flipH="1" flipV="1">
            <a:off x="3690938" y="2822575"/>
            <a:ext cx="0" cy="166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</p:spPr>
      </p:cxnSp>
      <p:cxnSp>
        <p:nvCxnSpPr>
          <p:cNvPr id="17429" name="直接连接符 49" title=""/>
          <p:cNvCxnSpPr/>
          <p:nvPr/>
        </p:nvCxnSpPr>
        <p:spPr>
          <a:xfrm flipV="1">
            <a:off x="4305300" y="2822575"/>
            <a:ext cx="6350" cy="168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</p:spPr>
      </p:cxnSp>
      <p:sp>
        <p:nvSpPr>
          <p:cNvPr id="17430" name="弧形 30" title=""/>
          <p:cNvSpPr/>
          <p:nvPr/>
        </p:nvSpPr>
        <p:spPr>
          <a:xfrm>
            <a:off x="828675" y="2544763"/>
            <a:ext cx="2930525" cy="725487"/>
          </a:xfrm>
          <a:custGeom>
            <a:cxnLst>
              <a:cxn ang="0">
                <a:pos x="130057765" y="39417752"/>
              </a:cxn>
              <a:cxn ang="0">
                <a:pos x="1637867397" y="0"/>
              </a:cxn>
              <a:cxn ang="0">
                <a:pos x="2147483646" y="45403055"/>
              </a:cxn>
              <a:cxn ang="0">
                <a:pos x="1637867397" y="64672412"/>
              </a:cxn>
              <a:cxn ang="0">
                <a:pos x="130057765" y="39417752"/>
              </a:cxn>
              <a:cxn ang="0">
                <a:pos x="1637867397" y="0"/>
              </a:cxn>
              <a:cxn ang="0">
                <a:pos x="2147483646" y="45403055"/>
              </a:cxn>
            </a:cxnLst>
            <a:rect l="l" t="t" r="r" b="b"/>
            <a:pathLst>
              <a:path w="1548000" h="468000" stroke="0">
                <a:moveTo>
                  <a:pt x="61456" y="142621"/>
                </a:moveTo>
                <a:cubicBezTo>
                  <a:pt x="179144" y="58755"/>
                  <a:pt x="453877" y="0"/>
                  <a:pt x="774000" y="0"/>
                </a:cubicBezTo>
                <a:cubicBezTo>
                  <a:pt x="1121214" y="0"/>
                  <a:pt x="1415030" y="69120"/>
                  <a:pt x="1513062" y="164279"/>
                </a:cubicBezTo>
                <a:lnTo>
                  <a:pt x="774000" y="234000"/>
                </a:lnTo>
                <a:lnTo>
                  <a:pt x="61456" y="142621"/>
                </a:lnTo>
                <a:close/>
              </a:path>
              <a:path w="1548000" h="468000" fill="none">
                <a:moveTo>
                  <a:pt x="61456" y="142621"/>
                </a:moveTo>
                <a:cubicBezTo>
                  <a:pt x="179144" y="58755"/>
                  <a:pt x="453877" y="0"/>
                  <a:pt x="774000" y="0"/>
                </a:cubicBezTo>
                <a:cubicBezTo>
                  <a:pt x="1121214" y="0"/>
                  <a:pt x="1415030" y="69120"/>
                  <a:pt x="1513062" y="164279"/>
                </a:cubicBezTo>
              </a:path>
            </a:pathLst>
          </a:custGeom>
          <a:noFill/>
          <a:ln w="19050">
            <a:solidFill>
              <a:srgbClr val="FF0000"/>
            </a:solidFill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endParaRPr lang="zh-CN" altLang="en-US">
              <a:latin typeface="Calibri" pitchFamily="34" charset="0"/>
              <a:ea typeface="等线" pitchFamily="2" charset="-122"/>
            </a:endParaRPr>
          </a:p>
        </p:txBody>
      </p:sp>
      <p:sp>
        <p:nvSpPr>
          <p:cNvPr id="17431" name="弧形 31" title=""/>
          <p:cNvSpPr/>
          <p:nvPr/>
        </p:nvSpPr>
        <p:spPr>
          <a:xfrm>
            <a:off x="3686175" y="2592388"/>
            <a:ext cx="619125" cy="430212"/>
          </a:xfrm>
          <a:custGeom>
            <a:cxnLst>
              <a:cxn ang="0">
                <a:pos x="836491" y="1919880"/>
              </a:cxn>
              <a:cxn ang="0">
                <a:pos x="103295850" y="0"/>
              </a:cxn>
              <a:cxn ang="0">
                <a:pos x="206140919" y="1992576"/>
              </a:cxn>
              <a:cxn ang="0">
                <a:pos x="103295850" y="2199682"/>
              </a:cxn>
              <a:cxn ang="0">
                <a:pos x="836491" y="1919880"/>
              </a:cxn>
              <a:cxn ang="0">
                <a:pos x="103295850" y="0"/>
              </a:cxn>
              <a:cxn ang="0">
                <a:pos x="206140919" y="1992576"/>
              </a:cxn>
            </a:cxnLst>
            <a:rect l="l" t="t" r="r" b="b"/>
            <a:pathLst>
              <a:path w="360000" h="360000" stroke="0">
                <a:moveTo>
                  <a:pt x="1462" y="157104"/>
                </a:moveTo>
                <a:cubicBezTo>
                  <a:pt x="12734" y="68464"/>
                  <a:pt x="88372" y="0"/>
                  <a:pt x="180000" y="0"/>
                </a:cubicBezTo>
                <a:cubicBezTo>
                  <a:pt x="273714" y="0"/>
                  <a:pt x="350700" y="71616"/>
                  <a:pt x="359213" y="163053"/>
                </a:cubicBezTo>
                <a:lnTo>
                  <a:pt x="180000" y="180000"/>
                </a:lnTo>
                <a:lnTo>
                  <a:pt x="1462" y="157104"/>
                </a:lnTo>
                <a:close/>
              </a:path>
              <a:path w="360000" h="360000" fill="none">
                <a:moveTo>
                  <a:pt x="1462" y="157104"/>
                </a:moveTo>
                <a:cubicBezTo>
                  <a:pt x="12734" y="68464"/>
                  <a:pt x="88372" y="0"/>
                  <a:pt x="180000" y="0"/>
                </a:cubicBezTo>
                <a:cubicBezTo>
                  <a:pt x="273714" y="0"/>
                  <a:pt x="350700" y="71616"/>
                  <a:pt x="359213" y="163053"/>
                </a:cubicBezTo>
              </a:path>
            </a:pathLst>
          </a:custGeom>
          <a:noFill/>
          <a:ln w="19050">
            <a:solidFill>
              <a:srgbClr val="FF0000"/>
            </a:solidFill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endParaRPr lang="zh-CN" altLang="en-US">
              <a:latin typeface="Calibri" pitchFamily="34" charset="0"/>
              <a:ea typeface="等线" pitchFamily="2" charset="-122"/>
            </a:endParaRPr>
          </a:p>
        </p:txBody>
      </p:sp>
      <p:sp>
        <p:nvSpPr>
          <p:cNvPr id="17432" name="矩形 52" title=""/>
          <p:cNvSpPr>
            <a:spLocks noChangeArrowheads="1"/>
          </p:cNvSpPr>
          <p:nvPr/>
        </p:nvSpPr>
        <p:spPr bwMode="auto">
          <a:xfrm>
            <a:off x="1584325" y="3883025"/>
            <a:ext cx="2547938" cy="6540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sz="32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sz="2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sz="2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sz="20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sz="20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12</a:t>
            </a:r>
            <a:r>
              <a:rPr kumimoji="0" lang="en-US" altLang="zh-CN" sz="3200" b="1" i="0" u="none" strike="noStrike" kern="1200" cap="none" spc="30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2+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7</a:t>
            </a:r>
            <a:r>
              <a:rPr kumimoji="0" lang="en-US" altLang="zh-CN" sz="3200" b="1" i="0" u="none" strike="noStrike" kern="1200" cap="none" spc="60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7=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192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433" name="矩形 53" title=""/>
          <p:cNvSpPr>
            <a:spLocks noChangeArrowheads="1"/>
          </p:cNvSpPr>
          <p:nvPr/>
        </p:nvSpPr>
        <p:spPr bwMode="auto">
          <a:xfrm>
            <a:off x="5230813" y="3879850"/>
            <a:ext cx="2547938" cy="6556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sz="32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sz="2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sz="2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sz="20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sz="20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19</a:t>
            </a:r>
            <a:r>
              <a:rPr kumimoji="0" lang="en-US" altLang="zh-CN" sz="3200" b="1" i="0" u="none" strike="noStrike" kern="1200" cap="none" spc="30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2+</a:t>
            </a:r>
            <a:r>
              <a:rPr kumimoji="0" lang="en-US" altLang="zh-CN" sz="3200" b="1" i="0" u="none" strike="noStrike" kern="1200" cap="none" spc="60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7=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199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434" name="TextBox 37" title=""/>
          <p:cNvSpPr txBox="1"/>
          <p:nvPr/>
        </p:nvSpPr>
        <p:spPr>
          <a:xfrm>
            <a:off x="6688138" y="944563"/>
            <a:ext cx="1947862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en-US" altLang="zh-CN" sz="3200" b="1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199    </a:t>
            </a:r>
            <a:r>
              <a:rPr lang="zh-CN" altLang="en-US" sz="3200" b="1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节</a:t>
            </a:r>
            <a:endParaRPr lang="zh-CN" altLang="en-US" sz="3200" b="1">
              <a:solidFill>
                <a:srgbClr val="C0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7435" name="矩形 55" title=""/>
          <p:cNvSpPr>
            <a:spLocks noChangeArrowheads="1"/>
          </p:cNvSpPr>
          <p:nvPr/>
        </p:nvSpPr>
        <p:spPr bwMode="auto">
          <a:xfrm>
            <a:off x="4822825" y="1897063"/>
            <a:ext cx="3667125" cy="6556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◎</a:t>
            </a:r>
            <a:r>
              <a:rPr kumimoji="0" lang="zh-CN" altLang="en-US" sz="3000" b="1" i="0" u="none" strike="noStrike" kern="1200" cap="none" spc="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把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7</a:t>
            </a:r>
            <a:r>
              <a:rPr kumimoji="0" lang="en-US" altLang="zh-CN" sz="3000" b="1" i="0" u="none" strike="noStrike" kern="1200" cap="none" spc="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7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拆</a:t>
            </a:r>
            <a:r>
              <a:rPr kumimoji="0" lang="zh-CN" altLang="en-US" sz="3000" b="1" i="0" u="none" strike="noStrike" kern="1200" cap="none" spc="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成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7</a:t>
            </a:r>
            <a:r>
              <a:rPr kumimoji="0" lang="en-US" altLang="zh-CN" sz="3000" b="1" i="0" u="none" strike="noStrike" kern="1200" cap="none" spc="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0</a:t>
            </a:r>
            <a:r>
              <a:rPr kumimoji="0" lang="zh-CN" altLang="en-US" sz="3000" b="1" i="0" u="none" strike="noStrike" kern="1200" cap="none" spc="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和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7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；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436" name="矩形 56" title=""/>
          <p:cNvSpPr>
            <a:spLocks noChangeArrowheads="1"/>
          </p:cNvSpPr>
          <p:nvPr/>
        </p:nvSpPr>
        <p:spPr bwMode="auto">
          <a:xfrm>
            <a:off x="4814888" y="2533650"/>
            <a:ext cx="3816350" cy="1257300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0" indent="0" eaLnBrk="1" hangingPunct="0">
              <a:lnSpc>
                <a:spcPct val="120000"/>
              </a:lnSpc>
              <a:buClrTx/>
              <a:buFontTx/>
            </a:pPr>
            <a:r>
              <a:rPr lang="zh-CN" altLang="en-US" sz="2800" b="1" spc="0">
                <a:solidFill>
                  <a:srgbClr val="92D050"/>
                </a:solidFill>
                <a:latin typeface="Times New Roman" pitchFamily="18" charset="0"/>
                <a:ea typeface="楷体" pitchFamily="49" charset="-122"/>
              </a:rPr>
              <a:t>◎</a:t>
            </a:r>
            <a:r>
              <a:rPr lang="zh-CN" altLang="en-US" sz="3000" b="1" spc="300">
                <a:latin typeface="Times New Roman" pitchFamily="18" charset="0"/>
                <a:ea typeface="楷体" pitchFamily="49" charset="-122"/>
              </a:rPr>
              <a:t>用</a:t>
            </a:r>
            <a:r>
              <a:rPr lang="en-US" altLang="zh-CN" sz="3000" b="1" spc="0">
                <a:latin typeface="Times New Roman" pitchFamily="18" charset="0"/>
                <a:ea typeface="楷体" pitchFamily="49" charset="-122"/>
              </a:rPr>
              <a:t>12</a:t>
            </a:r>
            <a:r>
              <a:rPr lang="en-US" altLang="zh-CN" sz="3000" b="1" spc="300">
                <a:latin typeface="Times New Roman" pitchFamily="18" charset="0"/>
                <a:ea typeface="楷体" pitchFamily="49" charset="-122"/>
              </a:rPr>
              <a:t>2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依次加上这</a:t>
            </a:r>
            <a:endParaRPr lang="en-US" altLang="zh-CN" sz="3000" b="1">
              <a:latin typeface="Times New Roman" pitchFamily="18" charset="0"/>
              <a:ea typeface="楷体" pitchFamily="49" charset="-122"/>
            </a:endParaRPr>
          </a:p>
          <a:p>
            <a:pPr marL="0" lvl="0" indent="0" eaLnBrk="1" hangingPunct="0">
              <a:lnSpc>
                <a:spcPct val="120000"/>
              </a:lnSpc>
              <a:buClrTx/>
              <a:buFontTx/>
            </a:pPr>
            <a:r>
              <a:rPr lang="en-US" altLang="zh-CN" sz="3000" b="1" spc="0">
                <a:latin typeface="Times New Roman" pitchFamily="18" charset="0"/>
                <a:ea typeface="楷体" pitchFamily="49" charset="-122"/>
              </a:rPr>
              <a:t>    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两个数。</a:t>
            </a:r>
            <a:endParaRPr lang="zh-CN" altLang="en-US" sz="3000" b="1">
              <a:latin typeface="Times New Roman" pitchFamily="18" charset="0"/>
              <a:ea typeface="楷体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  <p:cond evt="onBegin" delay="0">
                          <p:tn val="29"/>
                        </p:cond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  <p:cond evt="onBegin" delay="0">
                          <p:tn val="51"/>
                        </p:cond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  <p:cond evt="onBegin" delay="0">
                          <p:tn val="63"/>
                        </p:cond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  <p:cond evt="onBegin" delay="0">
                          <p:tn val="73"/>
                        </p:cond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3" grpId="0"/>
      <p:bldP spid="17424" grpId="0"/>
      <p:bldP spid="17425" grpId="0"/>
      <p:bldP spid="17426" grpId="0"/>
      <p:bldP spid="17427" grpId="0"/>
      <p:bldP spid="17432" grpId="0"/>
      <p:bldP spid="17433" grpId="0"/>
      <p:bldP spid="17434" grpId="0"/>
      <p:bldP spid="17435" grpId="0"/>
      <p:bldP spid="174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pSp>
        <p:nvGrpSpPr>
          <p:cNvPr id="18433" name="组合 1" title=""/>
          <p:cNvGrpSpPr/>
          <p:nvPr/>
        </p:nvGrpSpPr>
        <p:grpSpPr>
          <a:xfrm>
            <a:off x="3990975" y="1501775"/>
            <a:ext cx="4886325" cy="661988"/>
            <a:chOff x="2162244" y="947771"/>
            <a:chExt cx="4885661" cy="662733"/>
          </a:xfrm>
        </p:grpSpPr>
        <p:grpSp>
          <p:nvGrpSpPr>
            <p:cNvPr id="18434" name="组合 11" title=""/>
            <p:cNvGrpSpPr/>
            <p:nvPr/>
          </p:nvGrpSpPr>
          <p:grpSpPr>
            <a:xfrm>
              <a:off x="2185009" y="958309"/>
              <a:ext cx="4862896" cy="556795"/>
              <a:chOff x="4762817" y="-120504"/>
              <a:chExt cx="4140012" cy="568787"/>
            </a:xfrm>
          </p:grpSpPr>
          <p:pic>
            <p:nvPicPr>
              <p:cNvPr id="18435" name="组合 15" title=""/>
              <p:cNvPicPr>
                <a:picLocks noGrp="1"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754709" y="-130246"/>
                <a:ext cx="3138392" cy="588271"/>
              </a:xfrm>
              <a:prstGeom prst="rect">
                <a:avLst/>
              </a:prstGeom>
              <a:noFill/>
              <a:ln>
                <a:miter lim="800000"/>
              </a:ln>
            </p:spPr>
          </p:pic>
          <p:sp>
            <p:nvSpPr>
              <p:cNvPr id="18436" name="Text Box 6"/>
              <p:cNvSpPr txBox="1">
                <a:spLocks noChangeArrowheads="1"/>
              </p:cNvSpPr>
              <p:nvPr/>
            </p:nvSpPr>
            <p:spPr bwMode="auto">
              <a:xfrm>
                <a:off x="7882601" y="-88754"/>
                <a:ext cx="1020228" cy="4928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defRPr sz="32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1pPr>
                <a:lvl2pPr marL="742950" indent="-28575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–"/>
                  <a:defRPr sz="28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2pPr>
                <a:lvl3pPr marL="1143000" indent="-22860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defRPr sz="24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3pPr>
                <a:lvl4pPr marL="1600200" indent="-22860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–"/>
                  <a:defRPr sz="20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4pPr>
                <a:lvl5pPr marL="2057400" indent="-22860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»"/>
                  <a:defRPr sz="20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宋体" pitchFamily="2" charset="-122"/>
                    <a:ea typeface="宋体" panose="02010600030101010101" pitchFamily="2" charset="-122"/>
                    <a:cs typeface="+mn-cs"/>
                  </a:rPr>
                  <a:t>(</a:t>
                </a:r>
                <a:r>
                  <a:rPr kumimoji="0" lang="zh-CN" alt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楷体" pitchFamily="49" charset="-122"/>
                    <a:ea typeface="楷体" pitchFamily="49" charset="-122"/>
                    <a:cs typeface="+mn-cs"/>
                  </a:rPr>
                  <a:t>   </a:t>
                </a:r>
                <a:r>
                  <a:rPr kumimoji="0" lang="en-US" altLang="zh-CN" sz="32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宋体" pitchFamily="2" charset="-122"/>
                    <a:ea typeface="宋体" panose="02010600030101010101" pitchFamily="2" charset="-122"/>
                    <a:cs typeface="+mn-cs"/>
                  </a:rPr>
                  <a:t>)</a:t>
                </a:r>
                <a:endPara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8437" name="组合 3" title=""/>
            <p:cNvGrpSpPr/>
            <p:nvPr/>
          </p:nvGrpSpPr>
          <p:grpSpPr>
            <a:xfrm>
              <a:off x="2162244" y="947771"/>
              <a:ext cx="2409756" cy="662733"/>
              <a:chOff x="3957981" y="3931248"/>
              <a:chExt cx="2409756" cy="662733"/>
            </a:xfrm>
          </p:grpSpPr>
          <p:sp>
            <p:nvSpPr>
              <p:cNvPr id="18438" name="矩形 4" title=""/>
              <p:cNvSpPr/>
              <p:nvPr/>
            </p:nvSpPr>
            <p:spPr>
              <a:xfrm>
                <a:off x="3957981" y="3931248"/>
                <a:ext cx="877082" cy="6553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/>
                <a:r>
                  <a:rPr lang="en-US" altLang="zh-CN" sz="3200" b="1">
                    <a:solidFill>
                      <a:srgbClr val="C00000"/>
                    </a:solidFill>
                    <a:latin typeface="Times New Roman" pitchFamily="18" charset="0"/>
                    <a:ea typeface="宋体" panose="02010600030101010101" pitchFamily="2" charset="-122"/>
                  </a:rPr>
                  <a:t>122</a:t>
                </a:r>
                <a:endParaRPr lang="zh-CN" altLang="en-US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439" name="矩形 5" title=""/>
              <p:cNvSpPr/>
              <p:nvPr/>
            </p:nvSpPr>
            <p:spPr>
              <a:xfrm>
                <a:off x="5005999" y="3931957"/>
                <a:ext cx="388574" cy="6553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/>
                <a:r>
                  <a:rPr lang="en-US" altLang="zh-CN" sz="3200" b="1">
                    <a:solidFill>
                      <a:srgbClr val="C00000"/>
                    </a:solidFill>
                    <a:latin typeface="Times New Roman" pitchFamily="18" charset="0"/>
                    <a:ea typeface="宋体" panose="02010600030101010101" pitchFamily="2" charset="-122"/>
                  </a:rPr>
                  <a:t>+</a:t>
                </a:r>
                <a:endParaRPr lang="en-US" altLang="zh-CN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440" name="矩形 6" title=""/>
              <p:cNvSpPr/>
              <p:nvPr/>
            </p:nvSpPr>
            <p:spPr>
              <a:xfrm>
                <a:off x="5770931" y="3938631"/>
                <a:ext cx="596806" cy="6553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/>
                <a:r>
                  <a:rPr lang="en-US" altLang="zh-CN" sz="3200" b="1">
                    <a:solidFill>
                      <a:srgbClr val="C00000"/>
                    </a:solidFill>
                    <a:latin typeface="Times New Roman" pitchFamily="18" charset="0"/>
                    <a:ea typeface="宋体" panose="02010600030101010101" pitchFamily="2" charset="-122"/>
                  </a:rPr>
                  <a:t>77</a:t>
                </a:r>
                <a:endParaRPr lang="zh-CN" altLang="en-US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8441" name="组合 14" title=""/>
          <p:cNvGrpSpPr/>
          <p:nvPr/>
        </p:nvGrpSpPr>
        <p:grpSpPr>
          <a:xfrm>
            <a:off x="606425" y="642938"/>
            <a:ext cx="5045075" cy="687387"/>
            <a:chOff x="794754" y="1368267"/>
            <a:chExt cx="2904195" cy="687873"/>
          </a:xfrm>
        </p:grpSpPr>
        <p:sp>
          <p:nvSpPr>
            <p:cNvPr id="18442" name="箭头: 右 15" title=""/>
            <p:cNvSpPr/>
            <p:nvPr/>
          </p:nvSpPr>
          <p:spPr>
            <a:xfrm>
              <a:off x="794754" y="1368267"/>
              <a:ext cx="2904195" cy="656101"/>
            </a:xfrm>
            <a:prstGeom prst="rightArrow">
              <a:avLst>
                <a:gd name="adj1" fmla="val 94565"/>
                <a:gd name="adj2" fmla="val 49982"/>
              </a:avLst>
            </a:prstGeom>
            <a:solidFill>
              <a:srgbClr val="EFF6EA"/>
            </a:solidFill>
            <a:ln w="12700">
              <a:noFill/>
              <a:miter lim="800000"/>
            </a:ln>
          </p:spPr>
          <p:txBody>
            <a:bodyPr anchor="ctr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marL="0" lvl="0" indent="0" algn="ctr" hangingPunct="0">
                <a:buClrTx/>
                <a:buFontTx/>
              </a:pPr>
              <a:endParaRPr lang="zh-CN" altLang="en-US" sz="3000">
                <a:solidFill>
                  <a:srgbClr val="00B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443" name="矩形 16" title=""/>
            <p:cNvSpPr/>
            <p:nvPr/>
          </p:nvSpPr>
          <p:spPr>
            <a:xfrm>
              <a:off x="828127" y="1400790"/>
              <a:ext cx="2740630" cy="65535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zh-CN" altLang="en-US" sz="3000" b="1">
                  <a:solidFill>
                    <a:srgbClr val="00B050"/>
                  </a:solidFill>
                  <a:latin typeface="Times New Roman" pitchFamily="18" charset="0"/>
                  <a:ea typeface="宋体" panose="02010600030101010101" pitchFamily="2" charset="-122"/>
                </a:rPr>
                <a:t>方法二：用计数器拨一拨</a:t>
              </a:r>
              <a:endParaRPr lang="zh-CN" altLang="en-US" sz="3000" b="1">
                <a:solidFill>
                  <a:srgbClr val="00B050"/>
                </a:solidFill>
                <a:latin typeface="Times New Roman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8444" name="TextBox 37" title=""/>
          <p:cNvSpPr txBox="1"/>
          <p:nvPr/>
        </p:nvSpPr>
        <p:spPr>
          <a:xfrm>
            <a:off x="6870700" y="1509713"/>
            <a:ext cx="1947863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en-US" altLang="zh-CN" sz="3200" b="1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199    </a:t>
            </a:r>
            <a:r>
              <a:rPr lang="zh-CN" altLang="en-US" sz="3200" b="1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节</a:t>
            </a:r>
            <a:endParaRPr lang="zh-CN" altLang="en-US" sz="3200" b="1">
              <a:solidFill>
                <a:srgbClr val="C00000"/>
              </a:solidFill>
              <a:latin typeface="Times New Roman" pitchFamily="18" charset="0"/>
              <a:ea typeface="楷体" pitchFamily="49" charset="-122"/>
            </a:endParaRPr>
          </a:p>
        </p:txBody>
      </p:sp>
      <p:grpSp>
        <p:nvGrpSpPr>
          <p:cNvPr id="18445" name="组合 64" title=""/>
          <p:cNvGrpSpPr/>
          <p:nvPr/>
        </p:nvGrpSpPr>
        <p:grpSpPr>
          <a:xfrm>
            <a:off x="595313" y="1973263"/>
            <a:ext cx="2549525" cy="2039937"/>
            <a:chOff x="655517" y="1845548"/>
            <a:chExt cx="2550528" cy="2039713"/>
          </a:xfrm>
        </p:grpSpPr>
        <p:grpSp>
          <p:nvGrpSpPr>
            <p:cNvPr id="18446" name="组合 77" title=""/>
            <p:cNvGrpSpPr/>
            <p:nvPr/>
          </p:nvGrpSpPr>
          <p:grpSpPr>
            <a:xfrm>
              <a:off x="721094" y="1845548"/>
              <a:ext cx="2461415" cy="1998333"/>
              <a:chOff x="590" y="1793"/>
              <a:chExt cx="3877" cy="3146"/>
            </a:xfrm>
          </p:grpSpPr>
          <p:sp>
            <p:nvSpPr>
              <p:cNvPr id="18447" name="矩形 30"/>
              <p:cNvSpPr/>
              <p:nvPr/>
            </p:nvSpPr>
            <p:spPr>
              <a:xfrm>
                <a:off x="1127" y="1813"/>
                <a:ext cx="73" cy="2656"/>
              </a:xfrm>
              <a:prstGeom prst="rect">
                <a:avLst/>
              </a:prstGeom>
              <a:solidFill>
                <a:srgbClr val="FFFFF2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marL="0" marR="0" lvl="0" indent="0" algn="ctr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等线" panose="02010600030101010101" pitchFamily="2" charset="-122"/>
                </a:endParaRPr>
              </a:p>
            </p:txBody>
          </p:sp>
          <p:sp>
            <p:nvSpPr>
              <p:cNvPr id="18448" name="矩形 31"/>
              <p:cNvSpPr/>
              <p:nvPr/>
            </p:nvSpPr>
            <p:spPr>
              <a:xfrm>
                <a:off x="2510" y="1800"/>
                <a:ext cx="73" cy="2651"/>
              </a:xfrm>
              <a:prstGeom prst="rect">
                <a:avLst/>
              </a:prstGeom>
              <a:solidFill>
                <a:srgbClr val="FFFFF2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marL="0" marR="0" lvl="0" indent="0" algn="ctr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等线" panose="02010600030101010101" pitchFamily="2" charset="-122"/>
                </a:endParaRPr>
              </a:p>
            </p:txBody>
          </p:sp>
          <p:sp>
            <p:nvSpPr>
              <p:cNvPr id="18449" name="矩形 32"/>
              <p:cNvSpPr/>
              <p:nvPr/>
            </p:nvSpPr>
            <p:spPr>
              <a:xfrm>
                <a:off x="3766" y="1793"/>
                <a:ext cx="73" cy="2656"/>
              </a:xfrm>
              <a:prstGeom prst="rect">
                <a:avLst/>
              </a:prstGeom>
              <a:solidFill>
                <a:srgbClr val="FFFFF2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marL="0" marR="0" lvl="0" indent="0" algn="ctr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等线" panose="02010600030101010101" pitchFamily="2" charset="-122"/>
                </a:endParaRPr>
              </a:p>
            </p:txBody>
          </p:sp>
          <p:pic>
            <p:nvPicPr>
              <p:cNvPr id="18450" name="组合 33" title=""/>
              <p:cNvPicPr>
                <a:picLocks noGrp="1"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2" y="4280"/>
                <a:ext cx="3892" cy="667"/>
              </a:xfrm>
              <a:prstGeom prst="rect">
                <a:avLst/>
              </a:prstGeom>
              <a:noFill/>
              <a:ln>
                <a:miter lim="800000"/>
              </a:ln>
            </p:spPr>
          </p:pic>
        </p:grpSp>
        <p:sp>
          <p:nvSpPr>
            <p:cNvPr id="18451" name="文本框 37" title=""/>
            <p:cNvSpPr txBox="1"/>
            <p:nvPr/>
          </p:nvSpPr>
          <p:spPr>
            <a:xfrm>
              <a:off x="1492912" y="3376453"/>
              <a:ext cx="920489" cy="50880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>
                <a:lnSpc>
                  <a:spcPct val="120000"/>
                </a:lnSpc>
              </a:pPr>
              <a:r>
                <a:rPr lang="zh-CN" altLang="en-US" sz="2600" b="1">
                  <a:latin typeface="楷体" pitchFamily="49" charset="-122"/>
                  <a:ea typeface="宋体" panose="02010600030101010101" pitchFamily="2" charset="-122"/>
                </a:rPr>
                <a:t>十位</a:t>
              </a:r>
              <a:endParaRPr lang="zh-CN" altLang="en-US" sz="2600" b="1">
                <a:latin typeface="楷体" pitchFamily="49" charset="-122"/>
                <a:ea typeface="宋体" panose="02010600030101010101" pitchFamily="2" charset="-122"/>
              </a:endParaRPr>
            </a:p>
          </p:txBody>
        </p:sp>
        <p:sp>
          <p:nvSpPr>
            <p:cNvPr id="18452" name="文本框 37" title=""/>
            <p:cNvSpPr txBox="1"/>
            <p:nvPr/>
          </p:nvSpPr>
          <p:spPr>
            <a:xfrm>
              <a:off x="2305067" y="3376453"/>
              <a:ext cx="900978" cy="50866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>
                <a:lnSpc>
                  <a:spcPct val="120000"/>
                </a:lnSpc>
              </a:pPr>
              <a:r>
                <a:rPr lang="zh-CN" altLang="en-US" sz="2600" b="1">
                  <a:latin typeface="楷体" pitchFamily="49" charset="-122"/>
                  <a:ea typeface="宋体" panose="02010600030101010101" pitchFamily="2" charset="-122"/>
                </a:rPr>
                <a:t>个位</a:t>
              </a:r>
              <a:endParaRPr lang="zh-CN" altLang="en-US" sz="2600" b="1">
                <a:latin typeface="楷体" pitchFamily="49" charset="-122"/>
                <a:ea typeface="宋体" panose="02010600030101010101" pitchFamily="2" charset="-122"/>
              </a:endParaRPr>
            </a:p>
          </p:txBody>
        </p:sp>
        <p:sp>
          <p:nvSpPr>
            <p:cNvPr id="18453" name="文本框 37" title=""/>
            <p:cNvSpPr txBox="1"/>
            <p:nvPr/>
          </p:nvSpPr>
          <p:spPr>
            <a:xfrm>
              <a:off x="655517" y="3376453"/>
              <a:ext cx="876126" cy="50880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>
                <a:lnSpc>
                  <a:spcPct val="120000"/>
                </a:lnSpc>
              </a:pPr>
              <a:r>
                <a:rPr lang="zh-CN" altLang="en-US" sz="2600" b="1">
                  <a:latin typeface="楷体" pitchFamily="49" charset="-122"/>
                  <a:ea typeface="宋体" panose="02010600030101010101" pitchFamily="2" charset="-122"/>
                </a:rPr>
                <a:t>百位</a:t>
              </a:r>
              <a:endParaRPr lang="zh-CN" altLang="en-US" sz="2600" b="1">
                <a:latin typeface="楷体" pitchFamily="49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8454" name="椭圆 1" title=""/>
          <p:cNvSpPr/>
          <p:nvPr/>
        </p:nvSpPr>
        <p:spPr bwMode="auto">
          <a:xfrm>
            <a:off x="880774" y="3404632"/>
            <a:ext cx="288218" cy="152417"/>
          </a:xfrm>
          <a:prstGeom prst="ellipse">
            <a:avLst/>
          </a:prstGeom>
          <a:solidFill>
            <a:srgbClr val="00B0F0"/>
          </a:solidFill>
          <a:ln w="9525" cap="flat" cmpd="sng">
            <a:gradFill>
              <a:gsLst>
                <a:gs pos="0">
                  <a:schemeClr val="bg1">
                    <a:lumMod val="85000"/>
                  </a:schemeClr>
                </a:gs>
                <a:gs pos="47000">
                  <a:schemeClr val="bg1">
                    <a:lumMod val="50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anose="02010609030101010101" pitchFamily="49" charset="-122"/>
              <a:cs typeface="+mn-cs"/>
            </a:endParaRPr>
          </a:p>
        </p:txBody>
      </p:sp>
      <p:pic>
        <p:nvPicPr>
          <p:cNvPr id="18455" name="组合 42" title=""/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1588" y="3238500"/>
            <a:ext cx="300037" cy="652463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18456" name="组合 41" title=""/>
          <p:cNvPicPr>
            <a:picLocks noGrp="1"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5775" y="3236913"/>
            <a:ext cx="301625" cy="658812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18457" name="矩形 38" title=""/>
          <p:cNvSpPr>
            <a:spLocks noChangeArrowheads="1"/>
          </p:cNvSpPr>
          <p:nvPr/>
        </p:nvSpPr>
        <p:spPr bwMode="auto">
          <a:xfrm>
            <a:off x="3260725" y="2266950"/>
            <a:ext cx="3267075" cy="655638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0" indent="0" hangingPunct="0">
              <a:buClrTx/>
              <a:buFontTx/>
            </a:pPr>
            <a:r>
              <a:rPr lang="en-US" altLang="zh-CN" sz="2800" b="1" spc="0">
                <a:solidFill>
                  <a:srgbClr val="FFC000"/>
                </a:solidFill>
                <a:latin typeface="Times New Roman" pitchFamily="18" charset="0"/>
                <a:ea typeface="楷体" pitchFamily="49" charset="-122"/>
              </a:rPr>
              <a:t>¤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拨</a:t>
            </a:r>
            <a:r>
              <a:rPr lang="zh-CN" altLang="en-US" sz="3000" b="1" spc="300">
                <a:latin typeface="Times New Roman" pitchFamily="18" charset="0"/>
                <a:ea typeface="楷体" pitchFamily="49" charset="-122"/>
              </a:rPr>
              <a:t>出</a:t>
            </a:r>
            <a:r>
              <a:rPr lang="en-US" altLang="zh-CN" sz="3000" b="1" spc="0">
                <a:latin typeface="Times New Roman" pitchFamily="18" charset="0"/>
                <a:ea typeface="楷体" pitchFamily="49" charset="-122"/>
              </a:rPr>
              <a:t>122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；</a:t>
            </a:r>
            <a:endParaRPr lang="zh-CN" altLang="en-US" sz="30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8458" name="矩形 43" title=""/>
          <p:cNvSpPr>
            <a:spLocks noChangeArrowheads="1"/>
          </p:cNvSpPr>
          <p:nvPr/>
        </p:nvSpPr>
        <p:spPr bwMode="auto">
          <a:xfrm>
            <a:off x="3278188" y="2863850"/>
            <a:ext cx="5578475" cy="1162050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0" indent="0" eaLnBrk="1" hangingPunct="0">
              <a:lnSpc>
                <a:spcPct val="120000"/>
              </a:lnSpc>
              <a:buClrTx/>
              <a:buFontTx/>
            </a:pPr>
            <a:r>
              <a:rPr lang="en-US" altLang="zh-CN" sz="2800" b="1" spc="0">
                <a:solidFill>
                  <a:srgbClr val="FFC000"/>
                </a:solidFill>
                <a:latin typeface="Times New Roman" pitchFamily="18" charset="0"/>
                <a:ea typeface="楷体" pitchFamily="49" charset="-122"/>
              </a:rPr>
              <a:t>¤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分别在个位、十位上都再拨</a:t>
            </a:r>
            <a:endParaRPr lang="en-US" altLang="zh-CN" sz="3000" b="1">
              <a:latin typeface="Times New Roman" pitchFamily="18" charset="0"/>
              <a:ea typeface="楷体" pitchFamily="49" charset="-122"/>
            </a:endParaRPr>
          </a:p>
          <a:p>
            <a:pPr marL="0" lvl="0" indent="0" eaLnBrk="1" hangingPunct="0">
              <a:lnSpc>
                <a:spcPct val="120000"/>
              </a:lnSpc>
              <a:buClrTx/>
              <a:buFontTx/>
            </a:pPr>
            <a:r>
              <a:rPr lang="en-US" altLang="zh-CN" sz="3000" b="1" spc="0">
                <a:latin typeface="Times New Roman" pitchFamily="18" charset="0"/>
                <a:ea typeface="楷体" pitchFamily="49" charset="-122"/>
              </a:rPr>
              <a:t>  </a:t>
            </a:r>
            <a:r>
              <a:rPr lang="en-US" altLang="zh-CN" sz="3000" b="1" spc="300">
                <a:latin typeface="Times New Roman" pitchFamily="18" charset="0"/>
                <a:ea typeface="楷体" pitchFamily="49" charset="-122"/>
              </a:rPr>
              <a:t>7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个珠子。</a:t>
            </a:r>
            <a:endParaRPr lang="zh-CN" altLang="en-US" sz="3000" b="1">
              <a:latin typeface="Times New Roman" pitchFamily="18" charset="0"/>
              <a:ea typeface="楷体" pitchFamily="49" charset="-122"/>
            </a:endParaRPr>
          </a:p>
        </p:txBody>
      </p:sp>
      <p:pic>
        <p:nvPicPr>
          <p:cNvPr id="18459" name="组合 74" title=""/>
          <p:cNvPicPr>
            <a:picLocks noGrp="1"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9525" y="2168525"/>
            <a:ext cx="304800" cy="1422400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18460" name="组合 73" title=""/>
          <p:cNvPicPr>
            <a:picLocks noGrp="1"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0538" y="2152650"/>
            <a:ext cx="304800" cy="1428750"/>
          </a:xfrm>
          <a:prstGeom prst="rect">
            <a:avLst/>
          </a:prstGeom>
          <a:noFill/>
          <a:ln>
            <a:miter lim="800000"/>
          </a:ln>
        </p:spPr>
      </p:pic>
      <p:cxnSp>
        <p:nvCxnSpPr>
          <p:cNvPr id="18461" name="连接符: 肘形 76" title=""/>
          <p:cNvCxnSpPr/>
          <p:nvPr/>
        </p:nvCxnSpPr>
        <p:spPr>
          <a:xfrm>
            <a:off x="1849438" y="4092575"/>
            <a:ext cx="1419225" cy="384175"/>
          </a:xfrm>
          <a:prstGeom prst="bentConnector3">
            <a:avLst>
              <a:gd name="adj1" fmla="val 601"/>
            </a:avLst>
          </a:prstGeom>
          <a:noFill/>
          <a:ln w="19050">
            <a:solidFill>
              <a:srgbClr val="7030A0"/>
            </a:solidFill>
            <a:miter lim="800000"/>
            <a:tailEnd type="triangle"/>
          </a:ln>
        </p:spPr>
      </p:cxnSp>
      <p:sp>
        <p:nvSpPr>
          <p:cNvPr id="18462" name="矩形 82" title=""/>
          <p:cNvSpPr/>
          <p:nvPr/>
        </p:nvSpPr>
        <p:spPr>
          <a:xfrm>
            <a:off x="3290888" y="4057650"/>
            <a:ext cx="3549650" cy="558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C000"/>
                </a:solidFill>
                <a:latin typeface="Times New Roman" pitchFamily="18" charset="0"/>
                <a:ea typeface="楷体" pitchFamily="49" charset="-122"/>
              </a:rPr>
              <a:t>¤</a:t>
            </a:r>
            <a:r>
              <a:rPr lang="zh-CN" altLang="en-US" sz="3000" b="1">
                <a:solidFill>
                  <a:srgbClr val="00B0F0"/>
                </a:solidFill>
                <a:latin typeface="Times New Roman" pitchFamily="18" charset="0"/>
                <a:ea typeface="楷体" pitchFamily="49" charset="-122"/>
              </a:rPr>
              <a:t>读作：</a:t>
            </a:r>
            <a:r>
              <a:rPr lang="en-US" altLang="zh-CN" sz="3000" b="1">
                <a:solidFill>
                  <a:srgbClr val="00B0F0"/>
                </a:solidFill>
                <a:latin typeface="Times New Roman" pitchFamily="18" charset="0"/>
                <a:ea typeface="楷体" pitchFamily="49" charset="-122"/>
              </a:rPr>
              <a:t>199</a:t>
            </a:r>
            <a:endParaRPr lang="zh-CN" altLang="en-US" sz="3000" b="1">
              <a:solidFill>
                <a:srgbClr val="00B0F0"/>
              </a:solidFill>
              <a:latin typeface="Times New Roman" pitchFamily="18" charset="0"/>
              <a:ea typeface="楷体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  <p:cond evt="onBegin" delay="0">
                          <p:tn val="36"/>
                        </p:cond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  <p:cond evt="onBegin" delay="0">
                          <p:tn val="52"/>
                        </p:cond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  <p:cond evt="onBegin" delay="0">
                          <p:tn val="61"/>
                        </p:cond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4" grpId="0"/>
      <p:bldP spid="18457" grpId="0"/>
      <p:bldP spid="18458" grpId="0"/>
      <p:bldP spid="184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pSp>
        <p:nvGrpSpPr>
          <p:cNvPr id="19457" name="组合 1" title=""/>
          <p:cNvGrpSpPr/>
          <p:nvPr/>
        </p:nvGrpSpPr>
        <p:grpSpPr>
          <a:xfrm>
            <a:off x="2268538" y="1503363"/>
            <a:ext cx="4886325" cy="661987"/>
            <a:chOff x="2162244" y="947771"/>
            <a:chExt cx="4885661" cy="662733"/>
          </a:xfrm>
        </p:grpSpPr>
        <p:grpSp>
          <p:nvGrpSpPr>
            <p:cNvPr id="19458" name="组合 11" title=""/>
            <p:cNvGrpSpPr/>
            <p:nvPr/>
          </p:nvGrpSpPr>
          <p:grpSpPr>
            <a:xfrm>
              <a:off x="2185009" y="958309"/>
              <a:ext cx="4862896" cy="556795"/>
              <a:chOff x="4762817" y="-120504"/>
              <a:chExt cx="4140012" cy="568787"/>
            </a:xfrm>
          </p:grpSpPr>
          <p:pic>
            <p:nvPicPr>
              <p:cNvPr id="19459" name="组合 15" title=""/>
              <p:cNvPicPr>
                <a:picLocks noGrp="1"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754709" y="-130246"/>
                <a:ext cx="3138392" cy="588271"/>
              </a:xfrm>
              <a:prstGeom prst="rect">
                <a:avLst/>
              </a:prstGeom>
              <a:noFill/>
              <a:ln>
                <a:miter lim="800000"/>
              </a:ln>
            </p:spPr>
          </p:pic>
          <p:sp>
            <p:nvSpPr>
              <p:cNvPr id="19460" name="Text Box 6"/>
              <p:cNvSpPr txBox="1">
                <a:spLocks noChangeArrowheads="1"/>
              </p:cNvSpPr>
              <p:nvPr/>
            </p:nvSpPr>
            <p:spPr bwMode="auto">
              <a:xfrm>
                <a:off x="7882601" y="-88754"/>
                <a:ext cx="1020228" cy="4928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defRPr sz="32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1pPr>
                <a:lvl2pPr marL="742950" indent="-28575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–"/>
                  <a:defRPr sz="28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2pPr>
                <a:lvl3pPr marL="1143000" indent="-22860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defRPr sz="24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3pPr>
                <a:lvl4pPr marL="1600200" indent="-22860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–"/>
                  <a:defRPr sz="20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4pPr>
                <a:lvl5pPr marL="2057400" indent="-22860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»"/>
                  <a:defRPr sz="20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宋体" pitchFamily="2" charset="-122"/>
                    <a:ea typeface="宋体" panose="02010600030101010101" pitchFamily="2" charset="-122"/>
                    <a:cs typeface="+mn-cs"/>
                  </a:rPr>
                  <a:t>(</a:t>
                </a:r>
                <a:r>
                  <a:rPr kumimoji="0" lang="zh-CN" alt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楷体" pitchFamily="49" charset="-122"/>
                    <a:ea typeface="楷体" pitchFamily="49" charset="-122"/>
                    <a:cs typeface="+mn-cs"/>
                  </a:rPr>
                  <a:t>   </a:t>
                </a:r>
                <a:r>
                  <a:rPr kumimoji="0" lang="en-US" altLang="zh-CN" sz="32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宋体" pitchFamily="2" charset="-122"/>
                    <a:ea typeface="宋体" panose="02010600030101010101" pitchFamily="2" charset="-122"/>
                    <a:cs typeface="+mn-cs"/>
                  </a:rPr>
                  <a:t>)</a:t>
                </a:r>
                <a:endPara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9461" name="组合 3" title=""/>
            <p:cNvGrpSpPr/>
            <p:nvPr/>
          </p:nvGrpSpPr>
          <p:grpSpPr>
            <a:xfrm>
              <a:off x="2162244" y="947771"/>
              <a:ext cx="2409756" cy="662733"/>
              <a:chOff x="3957981" y="3931248"/>
              <a:chExt cx="2409756" cy="662733"/>
            </a:xfrm>
          </p:grpSpPr>
          <p:sp>
            <p:nvSpPr>
              <p:cNvPr id="19462" name="矩形 4" title=""/>
              <p:cNvSpPr/>
              <p:nvPr/>
            </p:nvSpPr>
            <p:spPr>
              <a:xfrm>
                <a:off x="3957981" y="3931248"/>
                <a:ext cx="877082" cy="6553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/>
                <a:r>
                  <a:rPr lang="en-US" altLang="zh-CN" sz="3200" b="1">
                    <a:solidFill>
                      <a:srgbClr val="C00000"/>
                    </a:solidFill>
                    <a:latin typeface="Times New Roman" pitchFamily="18" charset="0"/>
                    <a:ea typeface="宋体" panose="02010600030101010101" pitchFamily="2" charset="-122"/>
                  </a:rPr>
                  <a:t>122</a:t>
                </a:r>
                <a:endParaRPr lang="zh-CN" altLang="en-US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463" name="矩形 5" title=""/>
              <p:cNvSpPr/>
              <p:nvPr/>
            </p:nvSpPr>
            <p:spPr>
              <a:xfrm>
                <a:off x="5005999" y="3931957"/>
                <a:ext cx="388574" cy="6553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/>
                <a:r>
                  <a:rPr lang="en-US" altLang="zh-CN" sz="3200" b="1">
                    <a:solidFill>
                      <a:srgbClr val="C00000"/>
                    </a:solidFill>
                    <a:latin typeface="Times New Roman" pitchFamily="18" charset="0"/>
                    <a:ea typeface="宋体" panose="02010600030101010101" pitchFamily="2" charset="-122"/>
                  </a:rPr>
                  <a:t>+</a:t>
                </a:r>
                <a:endParaRPr lang="en-US" altLang="zh-CN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464" name="矩形 6" title=""/>
              <p:cNvSpPr/>
              <p:nvPr/>
            </p:nvSpPr>
            <p:spPr>
              <a:xfrm>
                <a:off x="5770931" y="3938631"/>
                <a:ext cx="596806" cy="6553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/>
                <a:r>
                  <a:rPr lang="en-US" altLang="zh-CN" sz="3200" b="1">
                    <a:solidFill>
                      <a:srgbClr val="C00000"/>
                    </a:solidFill>
                    <a:latin typeface="Times New Roman" pitchFamily="18" charset="0"/>
                    <a:ea typeface="宋体" panose="02010600030101010101" pitchFamily="2" charset="-122"/>
                  </a:rPr>
                  <a:t>77</a:t>
                </a:r>
                <a:endParaRPr lang="zh-CN" altLang="en-US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9465" name="组合 14" title=""/>
          <p:cNvGrpSpPr/>
          <p:nvPr/>
        </p:nvGrpSpPr>
        <p:grpSpPr>
          <a:xfrm>
            <a:off x="596900" y="595313"/>
            <a:ext cx="4186238" cy="687387"/>
            <a:chOff x="794754" y="1368267"/>
            <a:chExt cx="4185971" cy="687873"/>
          </a:xfrm>
        </p:grpSpPr>
        <p:sp>
          <p:nvSpPr>
            <p:cNvPr id="19466" name="箭头: 右 15" title=""/>
            <p:cNvSpPr/>
            <p:nvPr/>
          </p:nvSpPr>
          <p:spPr>
            <a:xfrm>
              <a:off x="794754" y="1368267"/>
              <a:ext cx="4073265" cy="656101"/>
            </a:xfrm>
            <a:prstGeom prst="rightArrow">
              <a:avLst>
                <a:gd name="adj1" fmla="val 94565"/>
                <a:gd name="adj2" fmla="val 49982"/>
              </a:avLst>
            </a:prstGeom>
            <a:solidFill>
              <a:srgbClr val="EFF6EA"/>
            </a:solidFill>
            <a:ln w="12700">
              <a:noFill/>
              <a:miter lim="800000"/>
            </a:ln>
          </p:spPr>
          <p:txBody>
            <a:bodyPr anchor="ctr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marL="0" lvl="0" indent="0" algn="ctr" hangingPunct="0">
                <a:buClrTx/>
                <a:buFontTx/>
              </a:pPr>
              <a:endParaRPr lang="zh-CN" altLang="en-US" sz="300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467" name="矩形 16" title=""/>
            <p:cNvSpPr/>
            <p:nvPr/>
          </p:nvSpPr>
          <p:spPr>
            <a:xfrm>
              <a:off x="828127" y="1400790"/>
              <a:ext cx="4152598" cy="65535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zh-CN" altLang="en-US" sz="3000" b="1">
                  <a:solidFill>
                    <a:srgbClr val="00B050"/>
                  </a:solidFill>
                  <a:latin typeface="Times New Roman" pitchFamily="18" charset="0"/>
                  <a:ea typeface="宋体" panose="02010600030101010101" pitchFamily="2" charset="-122"/>
                </a:rPr>
                <a:t>方法三：用竖式计算</a:t>
              </a:r>
              <a:endParaRPr lang="zh-CN" altLang="en-US" sz="3000" b="1">
                <a:solidFill>
                  <a:srgbClr val="00B050"/>
                </a:solidFill>
                <a:latin typeface="Times New Roman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9468" name="TextBox 37" title=""/>
          <p:cNvSpPr txBox="1"/>
          <p:nvPr/>
        </p:nvSpPr>
        <p:spPr>
          <a:xfrm>
            <a:off x="5146675" y="1498600"/>
            <a:ext cx="1947863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en-US" altLang="zh-CN" sz="3200" b="1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199    </a:t>
            </a:r>
            <a:r>
              <a:rPr lang="zh-CN" altLang="en-US" sz="3200" b="1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节</a:t>
            </a:r>
            <a:endParaRPr lang="zh-CN" altLang="en-US" sz="3200" b="1">
              <a:solidFill>
                <a:srgbClr val="C00000"/>
              </a:solidFill>
              <a:latin typeface="Times New Roman" pitchFamily="18" charset="0"/>
              <a:ea typeface="楷体" pitchFamily="49" charset="-122"/>
            </a:endParaRPr>
          </a:p>
        </p:txBody>
      </p:sp>
      <p:grpSp>
        <p:nvGrpSpPr>
          <p:cNvPr id="19469" name="组合 23" title=""/>
          <p:cNvGrpSpPr/>
          <p:nvPr/>
        </p:nvGrpSpPr>
        <p:grpSpPr>
          <a:xfrm>
            <a:off x="627063" y="2643188"/>
            <a:ext cx="2003425" cy="1246187"/>
            <a:chOff x="734187" y="2523676"/>
            <a:chExt cx="2002335" cy="1246066"/>
          </a:xfrm>
        </p:grpSpPr>
        <p:grpSp>
          <p:nvGrpSpPr>
            <p:cNvPr id="19470" name="组合 20" title=""/>
            <p:cNvGrpSpPr/>
            <p:nvPr/>
          </p:nvGrpSpPr>
          <p:grpSpPr>
            <a:xfrm>
              <a:off x="832372" y="2523676"/>
              <a:ext cx="1904150" cy="1246066"/>
              <a:chOff x="832372" y="2523676"/>
              <a:chExt cx="1904150" cy="1246066"/>
            </a:xfrm>
          </p:grpSpPr>
          <p:sp>
            <p:nvSpPr>
              <p:cNvPr id="19471" name="矩形 18" title=""/>
              <p:cNvSpPr/>
              <p:nvPr/>
            </p:nvSpPr>
            <p:spPr>
              <a:xfrm>
                <a:off x="1172771" y="2523676"/>
                <a:ext cx="1563751" cy="6553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/>
                <a:r>
                  <a:rPr lang="en-US" altLang="zh-CN" sz="3200" b="1">
                    <a:latin typeface="Times New Roman" pitchFamily="18" charset="0"/>
                    <a:ea typeface="宋体" panose="02010600030101010101" pitchFamily="2" charset="-122"/>
                  </a:rPr>
                  <a:t>1  2  2</a:t>
                </a:r>
                <a:endParaRPr lang="zh-CN" altLang="en-US" sz="3200" b="1">
                  <a:latin typeface="Times New Roman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472" name="矩形 19" title=""/>
              <p:cNvSpPr/>
              <p:nvPr/>
            </p:nvSpPr>
            <p:spPr>
              <a:xfrm>
                <a:off x="832372" y="3114392"/>
                <a:ext cx="1844080" cy="6553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/>
                <a:r>
                  <a:rPr lang="en-US" altLang="zh-CN" sz="3200" b="1">
                    <a:latin typeface="Times New Roman" pitchFamily="18" charset="0"/>
                    <a:ea typeface="宋体" panose="02010600030101010101" pitchFamily="2" charset="-122"/>
                  </a:rPr>
                  <a:t>+     7  7</a:t>
                </a:r>
                <a:endParaRPr lang="zh-CN" altLang="en-US" sz="3200" b="1">
                  <a:latin typeface="Times New Roman" pitchFamily="18" charset="0"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19473" name="直接连接符 22"/>
            <p:cNvCxnSpPr/>
            <p:nvPr/>
          </p:nvCxnSpPr>
          <p:spPr>
            <a:xfrm>
              <a:off x="734187" y="3715772"/>
              <a:ext cx="16818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474" name="矩形 24" title=""/>
          <p:cNvSpPr>
            <a:spLocks noChangeArrowheads="1"/>
          </p:cNvSpPr>
          <p:nvPr/>
        </p:nvSpPr>
        <p:spPr bwMode="auto">
          <a:xfrm>
            <a:off x="2641600" y="2901950"/>
            <a:ext cx="6411913" cy="655638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0" indent="0" hangingPunct="0">
              <a:buClrTx/>
              <a:buFontTx/>
            </a:pPr>
            <a:r>
              <a:rPr lang="zh-CN" altLang="en-US" sz="2800" b="1" spc="0">
                <a:solidFill>
                  <a:srgbClr val="A357FF"/>
                </a:solidFill>
                <a:latin typeface="Times New Roman" pitchFamily="18" charset="0"/>
                <a:ea typeface="楷体" pitchFamily="49" charset="-122"/>
              </a:rPr>
              <a:t>☆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个位</a:t>
            </a:r>
            <a:r>
              <a:rPr lang="zh-CN" altLang="en-US" sz="3000" b="1" spc="300">
                <a:latin typeface="Times New Roman" pitchFamily="18" charset="0"/>
                <a:ea typeface="楷体" pitchFamily="49" charset="-122"/>
              </a:rPr>
              <a:t>上</a:t>
            </a:r>
            <a:r>
              <a:rPr lang="en-US" altLang="zh-CN" sz="3000" b="1" spc="300">
                <a:latin typeface="Times New Roman" pitchFamily="18" charset="0"/>
                <a:ea typeface="楷体" pitchFamily="49" charset="-122"/>
              </a:rPr>
              <a:t>2+</a:t>
            </a:r>
            <a:r>
              <a:rPr lang="en-US" altLang="zh-CN" sz="3000" b="1" spc="600">
                <a:latin typeface="Times New Roman" pitchFamily="18" charset="0"/>
                <a:ea typeface="楷体" pitchFamily="49" charset="-122"/>
              </a:rPr>
              <a:t>7=</a:t>
            </a:r>
            <a:r>
              <a:rPr lang="en-US" altLang="zh-CN" sz="3000" b="1" spc="0">
                <a:latin typeface="Times New Roman" pitchFamily="18" charset="0"/>
                <a:ea typeface="楷体" pitchFamily="49" charset="-122"/>
              </a:rPr>
              <a:t>9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，在个位上</a:t>
            </a:r>
            <a:r>
              <a:rPr lang="zh-CN" altLang="en-US" sz="3000" b="1" spc="300">
                <a:latin typeface="Times New Roman" pitchFamily="18" charset="0"/>
                <a:ea typeface="楷体" pitchFamily="49" charset="-122"/>
              </a:rPr>
              <a:t>写</a:t>
            </a:r>
            <a:r>
              <a:rPr lang="en-US" altLang="zh-CN" sz="3000" b="1" spc="0">
                <a:latin typeface="Times New Roman" pitchFamily="18" charset="0"/>
                <a:ea typeface="楷体" pitchFamily="49" charset="-122"/>
              </a:rPr>
              <a:t>9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；</a:t>
            </a:r>
            <a:endParaRPr lang="zh-CN" altLang="en-US" sz="30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9475" name="矩形 30" title=""/>
          <p:cNvSpPr>
            <a:spLocks noChangeArrowheads="1"/>
          </p:cNvSpPr>
          <p:nvPr/>
        </p:nvSpPr>
        <p:spPr bwMode="auto">
          <a:xfrm>
            <a:off x="2641600" y="3533775"/>
            <a:ext cx="6411913" cy="655638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0" indent="0" hangingPunct="0">
              <a:buClrTx/>
              <a:buFontTx/>
            </a:pPr>
            <a:r>
              <a:rPr lang="zh-CN" altLang="en-US" sz="3200" b="1" spc="0">
                <a:solidFill>
                  <a:srgbClr val="A357FF"/>
                </a:solidFill>
                <a:latin typeface="Times New Roman" pitchFamily="18" charset="0"/>
                <a:ea typeface="楷体" pitchFamily="49" charset="-122"/>
              </a:rPr>
              <a:t>☆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十位</a:t>
            </a:r>
            <a:r>
              <a:rPr lang="zh-CN" altLang="en-US" sz="3000" b="1" spc="300">
                <a:latin typeface="Times New Roman" pitchFamily="18" charset="0"/>
                <a:ea typeface="楷体" pitchFamily="49" charset="-122"/>
              </a:rPr>
              <a:t>上</a:t>
            </a:r>
            <a:r>
              <a:rPr lang="en-US" altLang="zh-CN" sz="3000" b="1" spc="300">
                <a:latin typeface="Times New Roman" pitchFamily="18" charset="0"/>
                <a:ea typeface="楷体" pitchFamily="49" charset="-122"/>
              </a:rPr>
              <a:t>2+</a:t>
            </a:r>
            <a:r>
              <a:rPr lang="en-US" altLang="zh-CN" sz="3000" b="1" spc="600">
                <a:latin typeface="Times New Roman" pitchFamily="18" charset="0"/>
                <a:ea typeface="楷体" pitchFamily="49" charset="-122"/>
              </a:rPr>
              <a:t>7=</a:t>
            </a:r>
            <a:r>
              <a:rPr lang="en-US" altLang="zh-CN" sz="3000" b="1" spc="0">
                <a:latin typeface="Times New Roman" pitchFamily="18" charset="0"/>
                <a:ea typeface="楷体" pitchFamily="49" charset="-122"/>
              </a:rPr>
              <a:t>9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，在十位上</a:t>
            </a:r>
            <a:r>
              <a:rPr lang="zh-CN" altLang="en-US" sz="3000" b="1" spc="300">
                <a:latin typeface="Times New Roman" pitchFamily="18" charset="0"/>
                <a:ea typeface="楷体" pitchFamily="49" charset="-122"/>
              </a:rPr>
              <a:t>写</a:t>
            </a:r>
            <a:r>
              <a:rPr lang="en-US" altLang="zh-CN" sz="3000" b="1" spc="0">
                <a:latin typeface="Times New Roman" pitchFamily="18" charset="0"/>
                <a:ea typeface="楷体" pitchFamily="49" charset="-122"/>
              </a:rPr>
              <a:t>9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；</a:t>
            </a:r>
            <a:endParaRPr lang="zh-CN" altLang="en-US" sz="30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9476" name="矩形 31" title=""/>
          <p:cNvSpPr>
            <a:spLocks noChangeArrowheads="1"/>
          </p:cNvSpPr>
          <p:nvPr/>
        </p:nvSpPr>
        <p:spPr bwMode="auto">
          <a:xfrm>
            <a:off x="2641600" y="4144963"/>
            <a:ext cx="5584825" cy="654050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0" indent="0" hangingPunct="0">
              <a:buClrTx/>
              <a:buFontTx/>
            </a:pPr>
            <a:r>
              <a:rPr lang="zh-CN" altLang="en-US" sz="2800" b="1" spc="0">
                <a:solidFill>
                  <a:srgbClr val="A357FF"/>
                </a:solidFill>
                <a:latin typeface="Times New Roman" pitchFamily="18" charset="0"/>
                <a:ea typeface="楷体" pitchFamily="49" charset="-122"/>
              </a:rPr>
              <a:t>☆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百位上</a:t>
            </a:r>
            <a:r>
              <a:rPr lang="zh-CN" altLang="en-US" sz="3000" b="1" spc="300">
                <a:latin typeface="Times New Roman" pitchFamily="18" charset="0"/>
                <a:ea typeface="楷体" pitchFamily="49" charset="-122"/>
              </a:rPr>
              <a:t>的</a:t>
            </a:r>
            <a:r>
              <a:rPr lang="en-US" altLang="zh-CN" sz="3000" b="1" spc="300">
                <a:latin typeface="Times New Roman" pitchFamily="18" charset="0"/>
                <a:ea typeface="楷体" pitchFamily="49" charset="-122"/>
              </a:rPr>
              <a:t>1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直接落下来。</a:t>
            </a:r>
            <a:endParaRPr lang="zh-CN" altLang="en-US" sz="30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9477" name="TextBox 37" title=""/>
          <p:cNvSpPr txBox="1"/>
          <p:nvPr/>
        </p:nvSpPr>
        <p:spPr>
          <a:xfrm>
            <a:off x="1847850" y="3887788"/>
            <a:ext cx="385763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en-US" altLang="zh-CN" sz="3200" b="1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9</a:t>
            </a:r>
            <a:endParaRPr lang="zh-CN" altLang="en-US" sz="3200" b="1">
              <a:solidFill>
                <a:srgbClr val="C0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9478" name="TextBox 37" title=""/>
          <p:cNvSpPr txBox="1"/>
          <p:nvPr/>
        </p:nvSpPr>
        <p:spPr>
          <a:xfrm>
            <a:off x="1460500" y="3887788"/>
            <a:ext cx="385763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en-US" altLang="zh-CN" sz="3200" b="1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9</a:t>
            </a:r>
            <a:endParaRPr lang="zh-CN" altLang="en-US" sz="3200" b="1">
              <a:solidFill>
                <a:srgbClr val="C0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9479" name="TextBox 37" title=""/>
          <p:cNvSpPr txBox="1"/>
          <p:nvPr/>
        </p:nvSpPr>
        <p:spPr>
          <a:xfrm>
            <a:off x="1025525" y="3887788"/>
            <a:ext cx="385763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en-US" altLang="zh-CN" sz="3200" b="1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1</a:t>
            </a:r>
            <a:endParaRPr lang="zh-CN" altLang="en-US" sz="3200" b="1">
              <a:solidFill>
                <a:srgbClr val="C0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9480" name="矩形 35" title=""/>
          <p:cNvSpPr/>
          <p:nvPr/>
        </p:nvSpPr>
        <p:spPr>
          <a:xfrm>
            <a:off x="2641600" y="2271713"/>
            <a:ext cx="6148388" cy="6556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r>
              <a:rPr lang="zh-CN" altLang="en-US" sz="2800" b="1">
                <a:solidFill>
                  <a:srgbClr val="A357FF"/>
                </a:solidFill>
                <a:latin typeface="Times New Roman" pitchFamily="18" charset="0"/>
                <a:ea typeface="楷体" pitchFamily="49" charset="-122"/>
              </a:rPr>
              <a:t>☆</a:t>
            </a:r>
            <a:r>
              <a:rPr lang="zh-CN" altLang="en-US" sz="3000" b="1">
                <a:latin typeface="Times New Roman" pitchFamily="18" charset="0"/>
                <a:ea typeface="楷体" pitchFamily="49" charset="-122"/>
              </a:rPr>
              <a:t>相同数位对齐，从个位加起；</a:t>
            </a:r>
            <a:endParaRPr lang="zh-CN" altLang="en-US" sz="3000" b="1">
              <a:latin typeface="Times New Roman" pitchFamily="18" charset="0"/>
              <a:ea typeface="楷体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  <p:cond evt="onBegin" delay="0">
                          <p:tn val="29"/>
                        </p:cond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  <p:cond evt="onBegin" delay="0">
                          <p:tn val="47"/>
                        </p:cond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8" grpId="0"/>
      <p:bldP spid="19474" grpId="0"/>
      <p:bldP spid="19475" grpId="0"/>
      <p:bldP spid="19476" grpId="0"/>
      <p:bldP spid="19477" grpId="0"/>
      <p:bldP spid="19478" grpId="0"/>
      <p:bldP spid="19479" grpId="0"/>
      <p:bldP spid="1948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0481" name="表格 4" title=""/>
          <p:cNvGraphicFramePr>
            <a:graphicFrameLocks noGrp="1"/>
          </p:cNvGraphicFramePr>
          <p:nvPr/>
        </p:nvGraphicFramePr>
        <p:xfrm>
          <a:off x="3490912" y="755650"/>
          <a:ext cx="5111750" cy="2651648"/>
        </p:xfrm>
        <a:graphic>
          <a:graphicData uri="http://schemas.openxmlformats.org/drawingml/2006/table">
            <a:tbl>
              <a:tblPr/>
              <a:tblGrid>
                <a:gridCol w="2555875"/>
                <a:gridCol w="1277938"/>
                <a:gridCol w="1277938"/>
              </a:tblGrid>
              <a:tr h="822325"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回收奖励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二年级回收废电池情况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200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把手电筒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班级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数量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/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122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240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个足球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77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149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0504" name="TextBox 37" title=""/>
          <p:cNvSpPr txBox="1">
            <a:spLocks noChangeArrowheads="1"/>
          </p:cNvSpPr>
          <p:nvPr/>
        </p:nvSpPr>
        <p:spPr bwMode="auto">
          <a:xfrm>
            <a:off x="2930525" y="3546475"/>
            <a:ext cx="4745038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12</a:t>
            </a:r>
            <a:r>
              <a:rPr kumimoji="0" lang="en-US" altLang="zh-CN" sz="3200" b="1" i="0" u="none" strike="noStrike" kern="1200" cap="none" spc="30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2+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7</a:t>
            </a:r>
            <a:r>
              <a:rPr kumimoji="0" lang="en-US" altLang="zh-CN" sz="3200" b="1" i="0" u="none" strike="noStrike" kern="1200" cap="none" spc="60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7=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199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节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505" name="TextBox 37" title=""/>
          <p:cNvSpPr txBox="1">
            <a:spLocks noChangeArrowheads="1"/>
          </p:cNvSpPr>
          <p:nvPr/>
        </p:nvSpPr>
        <p:spPr bwMode="auto">
          <a:xfrm>
            <a:off x="496888" y="4132263"/>
            <a:ext cx="8586788" cy="585788"/>
          </a:xfrm>
          <a:prstGeom prst="rect">
            <a:avLst/>
          </a:prstGeom>
          <a:noFill/>
          <a:ln>
            <a:noFill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0" indent="0" eaLnBrk="1" hangingPunct="0">
              <a:buClrTx/>
              <a:buFontTx/>
            </a:pPr>
            <a:r>
              <a:rPr lang="zh-CN" altLang="en-US" sz="3200" b="1" spc="0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答：</a:t>
            </a:r>
            <a:r>
              <a:rPr lang="zh-CN" altLang="en-US" sz="32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32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）班和（</a:t>
            </a:r>
            <a:r>
              <a:rPr lang="en-US" altLang="zh-CN" sz="32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32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）班一共</a:t>
            </a:r>
            <a:r>
              <a:rPr lang="zh-CN" altLang="en-US" sz="3200" b="1" spc="0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回</a:t>
            </a:r>
            <a:r>
              <a:rPr lang="zh-CN" altLang="en-US" sz="3200" b="1" spc="300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收</a:t>
            </a:r>
            <a:r>
              <a:rPr lang="en-US" altLang="zh-CN" sz="3200" b="1" spc="0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19</a:t>
            </a:r>
            <a:r>
              <a:rPr lang="en-US" altLang="zh-CN" sz="3200" b="1" spc="300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9</a:t>
            </a:r>
            <a:r>
              <a:rPr lang="zh-CN" altLang="en-US" sz="3200" b="1" spc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节废电池。</a:t>
            </a:r>
            <a:endParaRPr lang="zh-CN" altLang="en-US" sz="3200" b="1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20506" name="组合 2" title=""/>
          <p:cNvGrpSpPr/>
          <p:nvPr/>
        </p:nvGrpSpPr>
        <p:grpSpPr>
          <a:xfrm>
            <a:off x="427038" y="693738"/>
            <a:ext cx="3348037" cy="1922462"/>
            <a:chOff x="426991" y="693738"/>
            <a:chExt cx="3348084" cy="1922065"/>
          </a:xfrm>
        </p:grpSpPr>
        <p:sp>
          <p:nvSpPr>
            <p:cNvPr id="20507" name="文本框 7" title=""/>
            <p:cNvSpPr txBox="1"/>
            <p:nvPr/>
          </p:nvSpPr>
          <p:spPr>
            <a:xfrm>
              <a:off x="471871" y="693738"/>
              <a:ext cx="3303204" cy="192206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>
                <a:lnSpc>
                  <a:spcPct val="130000"/>
                </a:lnSpc>
              </a:pPr>
              <a:r>
                <a:rPr lang="zh-CN" altLang="en-US" sz="3200" b="1">
                  <a:latin typeface="黑体" pitchFamily="49" charset="-122"/>
                  <a:ea typeface="黑体" panose="02010609060101010101" pitchFamily="49" charset="-122"/>
                </a:rPr>
                <a:t>（</a:t>
              </a:r>
              <a:r>
                <a:rPr lang="en-US" altLang="zh-CN" sz="3200" b="1">
                  <a:latin typeface="黑体" pitchFamily="49" charset="-122"/>
                  <a:ea typeface="黑体" panose="02010609060101010101" pitchFamily="49" charset="-122"/>
                </a:rPr>
                <a:t>1</a:t>
              </a:r>
              <a:r>
                <a:rPr lang="zh-CN" altLang="en-US" sz="3200" b="1">
                  <a:latin typeface="黑体" pitchFamily="49" charset="-122"/>
                  <a:ea typeface="黑体" panose="02010609060101010101" pitchFamily="49" charset="-122"/>
                </a:rPr>
                <a:t>）班和（</a:t>
              </a:r>
              <a:r>
                <a:rPr lang="en-US" altLang="zh-CN" sz="3200" b="1">
                  <a:latin typeface="黑体" pitchFamily="49" charset="-122"/>
                  <a:ea typeface="黑体" panose="02010609060101010101" pitchFamily="49" charset="-122"/>
                </a:rPr>
                <a:t>2</a:t>
              </a:r>
              <a:r>
                <a:rPr lang="zh-CN" altLang="en-US" sz="3200" b="1">
                  <a:latin typeface="黑体" pitchFamily="49" charset="-122"/>
                  <a:ea typeface="黑体" panose="02010609060101010101" pitchFamily="49" charset="-122"/>
                </a:rPr>
                <a:t>）</a:t>
              </a:r>
              <a:endParaRPr lang="en-US" altLang="zh-CN" sz="3200" b="1">
                <a:latin typeface="黑体" pitchFamily="49" charset="-122"/>
                <a:ea typeface="黑体" panose="02010609060101010101" pitchFamily="49" charset="-122"/>
              </a:endParaRPr>
            </a:p>
            <a:p>
              <a:pPr lvl="0">
                <a:lnSpc>
                  <a:spcPct val="130000"/>
                </a:lnSpc>
              </a:pPr>
              <a:r>
                <a:rPr lang="en-US" altLang="zh-CN" sz="3200" b="1">
                  <a:latin typeface="黑体" pitchFamily="49" charset="-122"/>
                  <a:ea typeface="黑体" panose="02010609060101010101" pitchFamily="49" charset="-122"/>
                </a:rPr>
                <a:t> </a:t>
              </a:r>
              <a:r>
                <a:rPr lang="zh-CN" altLang="en-US" sz="3200" b="1">
                  <a:latin typeface="黑体" pitchFamily="49" charset="-122"/>
                  <a:ea typeface="黑体" panose="02010609060101010101" pitchFamily="49" charset="-122"/>
                </a:rPr>
                <a:t>班一共回收多</a:t>
              </a:r>
              <a:endParaRPr lang="en-US" altLang="zh-CN" sz="3200" b="1">
                <a:latin typeface="黑体" pitchFamily="49" charset="-122"/>
                <a:ea typeface="黑体" panose="02010609060101010101" pitchFamily="49" charset="-122"/>
              </a:endParaRPr>
            </a:p>
            <a:p>
              <a:pPr lvl="0">
                <a:lnSpc>
                  <a:spcPct val="130000"/>
                </a:lnSpc>
              </a:pPr>
              <a:r>
                <a:rPr lang="en-US" altLang="zh-CN" sz="3200" b="1">
                  <a:latin typeface="黑体" pitchFamily="49" charset="-122"/>
                  <a:ea typeface="黑体" panose="02010609060101010101" pitchFamily="49" charset="-122"/>
                </a:rPr>
                <a:t> </a:t>
              </a:r>
              <a:r>
                <a:rPr lang="zh-CN" altLang="en-US" sz="3200" b="1">
                  <a:latin typeface="黑体" pitchFamily="49" charset="-122"/>
                  <a:ea typeface="黑体" panose="02010609060101010101" pitchFamily="49" charset="-122"/>
                </a:rPr>
                <a:t>少节废电池？</a:t>
              </a:r>
              <a:endParaRPr lang="zh-CN" altLang="en-US" sz="3200" b="1">
                <a:latin typeface="黑体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0508" name="椭圆 7"/>
            <p:cNvSpPr/>
            <p:nvPr/>
          </p:nvSpPr>
          <p:spPr bwMode="auto">
            <a:xfrm>
              <a:off x="426991" y="894022"/>
              <a:ext cx="320132" cy="320185"/>
            </a:xfrm>
            <a:prstGeom prst="ellipse">
              <a:avLst/>
            </a:prstGeom>
            <a:gradFill flip="none" rotWithShape="1">
              <a:gsLst>
                <a:gs pos="0">
                  <a:srgbClr val="92D050"/>
                </a:gs>
                <a:gs pos="56000">
                  <a:srgbClr val="10A84F"/>
                </a:gs>
                <a:gs pos="78000">
                  <a:srgbClr val="10A84F"/>
                </a:gs>
                <a:gs pos="36000">
                  <a:srgbClr val="10A84F"/>
                </a:gs>
                <a:gs pos="100000">
                  <a:srgbClr val="92D05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 prstMaterial="softEdge">
              <a:bevelT w="5080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5pPr>
              <a:lvl6pPr>
                <a:defRPr lang="en-US">
                  <a:solidFill>
                    <a:srgbClr val="FFFFFF"/>
                  </a:solidFill>
                  <a:latin typeface="Calibri"/>
                </a:defRPr>
              </a:lvl6pPr>
              <a:lvl7pPr>
                <a:defRPr lang="en-US">
                  <a:solidFill>
                    <a:srgbClr val="FFFFFF"/>
                  </a:solidFill>
                  <a:latin typeface="Calibri"/>
                </a:defRPr>
              </a:lvl7pPr>
              <a:lvl8pPr>
                <a:defRPr lang="en-US">
                  <a:solidFill>
                    <a:srgbClr val="FFFFFF"/>
                  </a:solidFill>
                  <a:latin typeface="Calibri"/>
                </a:defRPr>
              </a:lvl8pPr>
              <a:lvl9pPr>
                <a:defRPr lang="en-US">
                  <a:solidFill>
                    <a:srgbClr val="FFFFFF"/>
                  </a:solidFill>
                  <a:latin typeface="Calibri"/>
                </a:defRPr>
              </a:lvl9pPr>
            </a:lstStyle>
            <a:p>
              <a:pPr marL="0" marR="0" lvl="0" indent="0" algn="ct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4" grpId="0"/>
      <p:bldP spid="2050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1505" name="表格 4" title=""/>
          <p:cNvGraphicFramePr>
            <a:graphicFrameLocks noGrp="1"/>
          </p:cNvGraphicFramePr>
          <p:nvPr/>
        </p:nvGraphicFramePr>
        <p:xfrm>
          <a:off x="2005012" y="1212850"/>
          <a:ext cx="5111750" cy="2651648"/>
        </p:xfrm>
        <a:graphic>
          <a:graphicData uri="http://schemas.openxmlformats.org/drawingml/2006/table">
            <a:tbl>
              <a:tblPr/>
              <a:tblGrid>
                <a:gridCol w="2555875"/>
                <a:gridCol w="1277938"/>
                <a:gridCol w="1277938"/>
              </a:tblGrid>
              <a:tr h="822325"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回收奖励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二年级回收废电池情况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200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把手电筒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班级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数量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/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122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rowSpan="2"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240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节废电池奖励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个足球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77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（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2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楷体" pitchFamily="49" charset="-122"/>
                          <a:ea typeface="楷体" pitchFamily="49" charset="-122"/>
                        </a:rPr>
                        <a:t>）班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 lIns="91417" tIns="45664" rIns="91417" bIns="45664" anchor="ctr" anchorCtr="0"/>
                    <a:lstStyle>
                      <a:defPPr>
                        <a:defRPr lang="en-US"/>
                      </a:defPPr>
                      <a:lvl1pPr marL="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indent="0" algn="l" defTabSz="4572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en-US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</a:lstStyle>
                    <a:p>
                      <a:pPr marL="0" lvl="0" indent="0" algn="ctr" defTabSz="685800" eaLnBrk="1" hangingPunct="1">
                        <a:buClrTx/>
                        <a:buFontTx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楷体" pitchFamily="49" charset="-122"/>
                        </a:rPr>
                        <a:t>149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Times New Roman" pitchFamily="18" charset="0"/>
                        <a:ea typeface="楷体" pitchFamily="49" charset="-122"/>
                      </a:endParaRPr>
                    </a:p>
                  </a:txBody>
                  <a:tcPr marL="91417" marR="91417" marT="45664" marB="45664" anchor="ctr">
                    <a:lnL w="12700">
                      <a:solidFill>
                        <a:srgbClr val="3B3838"/>
                      </a:solidFill>
                      <a:round/>
                    </a:lnL>
                    <a:lnR w="12700">
                      <a:solidFill>
                        <a:srgbClr val="3B3838"/>
                      </a:solidFill>
                      <a:round/>
                    </a:lnR>
                    <a:lnT w="12700">
                      <a:solidFill>
                        <a:srgbClr val="3B3838"/>
                      </a:solidFill>
                      <a:round/>
                    </a:lnT>
                    <a:lnB w="12700">
                      <a:solidFill>
                        <a:srgbClr val="3B3838"/>
                      </a:solidFill>
                      <a:round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1528" name="组合 11" title=""/>
          <p:cNvGrpSpPr/>
          <p:nvPr/>
        </p:nvGrpSpPr>
        <p:grpSpPr>
          <a:xfrm>
            <a:off x="3900488" y="4029075"/>
            <a:ext cx="4862512" cy="555625"/>
            <a:chOff x="4762817" y="-120504"/>
            <a:chExt cx="4140012" cy="568787"/>
          </a:xfrm>
        </p:grpSpPr>
        <p:pic>
          <p:nvPicPr>
            <p:cNvPr id="21529" name="组合 15" title=""/>
            <p:cNvPicPr>
              <a:picLocks noGrp="1"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54708" y="-130235"/>
              <a:ext cx="3138394" cy="588249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21530" name="Text Box 6"/>
            <p:cNvSpPr txBox="1">
              <a:spLocks noChangeArrowheads="1"/>
            </p:cNvSpPr>
            <p:nvPr/>
          </p:nvSpPr>
          <p:spPr bwMode="auto">
            <a:xfrm>
              <a:off x="7882601" y="-88754"/>
              <a:ext cx="1020228" cy="49284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defRPr sz="3200" b="0" i="0" u="none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1pPr>
              <a:lvl2pPr marL="742950" indent="-285750" algn="l" defTabSz="4572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–"/>
                <a:defRPr sz="2800" b="0" i="0" u="none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2pPr>
              <a:lvl3pPr marL="1143000" indent="-228600" algn="l" defTabSz="4572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defRPr sz="2400" b="0" i="0" u="none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3pPr>
              <a:lvl4pPr marL="1600200" indent="-228600" algn="l" defTabSz="4572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–"/>
                <a:defRPr sz="2000" b="0" i="0" u="none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4pPr>
              <a:lvl5pPr marL="2057400" indent="-228600" algn="l" defTabSz="4572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»"/>
                <a:defRPr sz="2000" b="0" i="0" u="none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itchFamily="2" charset="-122"/>
                  <a:ea typeface="宋体" panose="02010600030101010101" pitchFamily="2" charset="-122"/>
                  <a:cs typeface="+mn-cs"/>
                </a:rPr>
                <a:t>(</a:t>
              </a: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itchFamily="49" charset="-122"/>
                  <a:ea typeface="楷体" pitchFamily="49" charset="-122"/>
                  <a:cs typeface="+mn-cs"/>
                </a:rPr>
                <a:t>   </a:t>
              </a:r>
              <a:r>
                <a:rPr kumimoji="0" lang="en-US" altLang="zh-CN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itchFamily="2" charset="-122"/>
                  <a:ea typeface="宋体" panose="02010600030101010101" pitchFamily="2" charset="-122"/>
                  <a:cs typeface="+mn-cs"/>
                </a:rPr>
                <a:t>)</a:t>
              </a: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1531" name="组合 29" title=""/>
          <p:cNvGrpSpPr/>
          <p:nvPr/>
        </p:nvGrpSpPr>
        <p:grpSpPr>
          <a:xfrm>
            <a:off x="1122363" y="3944938"/>
            <a:ext cx="2640012" cy="714375"/>
            <a:chOff x="856133" y="4018012"/>
            <a:chExt cx="2638522" cy="715441"/>
          </a:xfrm>
        </p:grpSpPr>
        <p:sp>
          <p:nvSpPr>
            <p:cNvPr id="21532" name="箭头: 右 27" title=""/>
            <p:cNvSpPr/>
            <p:nvPr/>
          </p:nvSpPr>
          <p:spPr>
            <a:xfrm>
              <a:off x="856133" y="4018012"/>
              <a:ext cx="2638522" cy="678874"/>
            </a:xfrm>
            <a:prstGeom prst="rightArrow">
              <a:avLst>
                <a:gd name="adj1" fmla="val 91343"/>
                <a:gd name="adj2" fmla="val 49986"/>
              </a:avLst>
            </a:prstGeom>
            <a:solidFill>
              <a:srgbClr val="F8F3FF"/>
            </a:solidFill>
            <a:ln w="12700">
              <a:noFill/>
              <a:miter lim="800000"/>
            </a:ln>
          </p:spPr>
          <p:txBody>
            <a:bodyPr anchor="ctr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marL="0" lvl="0" indent="0" algn="ctr" hangingPunct="0">
                <a:buClrTx/>
                <a:buFontTx/>
              </a:pPr>
              <a:endParaRPr lang="zh-CN" altLang="en-US" sz="180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1533" name="矩形 28" title=""/>
            <p:cNvSpPr/>
            <p:nvPr/>
          </p:nvSpPr>
          <p:spPr>
            <a:xfrm>
              <a:off x="966795" y="4078103"/>
              <a:ext cx="2290952" cy="65535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zh-CN" altLang="en-US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rPr>
                <a:t>用加法计算</a:t>
              </a:r>
              <a:endParaRPr lang="zh-CN" altLang="en-US" sz="3200" b="1">
                <a:solidFill>
                  <a:srgbClr val="C00000"/>
                </a:solidFill>
                <a:latin typeface="Times New Roman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1534" name="组合 34" title=""/>
          <p:cNvGrpSpPr/>
          <p:nvPr/>
        </p:nvGrpSpPr>
        <p:grpSpPr>
          <a:xfrm>
            <a:off x="3878263" y="4011613"/>
            <a:ext cx="2489200" cy="661987"/>
            <a:chOff x="3957981" y="3924574"/>
            <a:chExt cx="2489848" cy="662733"/>
          </a:xfrm>
        </p:grpSpPr>
        <p:sp>
          <p:nvSpPr>
            <p:cNvPr id="21535" name="矩形 31" title=""/>
            <p:cNvSpPr/>
            <p:nvPr/>
          </p:nvSpPr>
          <p:spPr>
            <a:xfrm>
              <a:off x="3957981" y="3924574"/>
              <a:ext cx="877082" cy="65535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en-US" altLang="zh-CN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rPr>
                <a:t>122</a:t>
              </a:r>
              <a:endParaRPr lang="zh-CN" altLang="en-US" sz="3200" b="1">
                <a:solidFill>
                  <a:srgbClr val="C00000"/>
                </a:solidFill>
                <a:latin typeface="Times New Roman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36" name="矩形 32" title=""/>
            <p:cNvSpPr/>
            <p:nvPr/>
          </p:nvSpPr>
          <p:spPr>
            <a:xfrm>
              <a:off x="5019347" y="3931957"/>
              <a:ext cx="388574" cy="65535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en-US" altLang="zh-CN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rPr>
                <a:t>+</a:t>
              </a:r>
              <a:endParaRPr lang="en-US" altLang="zh-CN" sz="3200" b="1">
                <a:solidFill>
                  <a:srgbClr val="C00000"/>
                </a:solidFill>
                <a:latin typeface="Times New Roman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37" name="矩形 33" title=""/>
            <p:cNvSpPr/>
            <p:nvPr/>
          </p:nvSpPr>
          <p:spPr>
            <a:xfrm>
              <a:off x="5621754" y="3931957"/>
              <a:ext cx="826075" cy="65535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en-US" altLang="zh-CN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rPr>
                <a:t>149</a:t>
              </a:r>
              <a:endParaRPr lang="zh-CN" altLang="en-US" sz="3200" b="1">
                <a:solidFill>
                  <a:srgbClr val="C00000"/>
                </a:solidFill>
                <a:latin typeface="Times New Roman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1538" name="组合 1" title=""/>
          <p:cNvGrpSpPr/>
          <p:nvPr/>
        </p:nvGrpSpPr>
        <p:grpSpPr>
          <a:xfrm>
            <a:off x="808038" y="479425"/>
            <a:ext cx="8081962" cy="665163"/>
            <a:chOff x="808581" y="479425"/>
            <a:chExt cx="8081419" cy="665163"/>
          </a:xfrm>
        </p:grpSpPr>
        <p:sp>
          <p:nvSpPr>
            <p:cNvPr id="21539" name="文本框 7" title=""/>
            <p:cNvSpPr txBox="1"/>
            <p:nvPr/>
          </p:nvSpPr>
          <p:spPr>
            <a:xfrm>
              <a:off x="872970" y="479425"/>
              <a:ext cx="8017030" cy="665163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>
                <a:lnSpc>
                  <a:spcPct val="130000"/>
                </a:lnSpc>
              </a:pPr>
              <a:r>
                <a:rPr lang="zh-CN" altLang="en-US" sz="3200" b="1">
                  <a:latin typeface="黑体" pitchFamily="49" charset="-122"/>
                  <a:ea typeface="黑体" panose="02010609060101010101" pitchFamily="49" charset="-122"/>
                </a:rPr>
                <a:t>（</a:t>
              </a:r>
              <a:r>
                <a:rPr lang="en-US" altLang="zh-CN" sz="3200" b="1">
                  <a:latin typeface="黑体" pitchFamily="49" charset="-122"/>
                  <a:ea typeface="黑体" panose="02010609060101010101" pitchFamily="49" charset="-122"/>
                </a:rPr>
                <a:t>1</a:t>
              </a:r>
              <a:r>
                <a:rPr lang="zh-CN" altLang="en-US" sz="3200" b="1">
                  <a:latin typeface="黑体" pitchFamily="49" charset="-122"/>
                  <a:ea typeface="黑体" panose="02010609060101010101" pitchFamily="49" charset="-122"/>
                </a:rPr>
                <a:t>）班和（</a:t>
              </a:r>
              <a:r>
                <a:rPr lang="en-US" altLang="zh-CN" sz="3200" b="1">
                  <a:latin typeface="黑体" pitchFamily="49" charset="-122"/>
                  <a:ea typeface="黑体" panose="02010609060101010101" pitchFamily="49" charset="-122"/>
                </a:rPr>
                <a:t>3</a:t>
              </a:r>
              <a:r>
                <a:rPr lang="zh-CN" altLang="en-US" sz="3200" b="1">
                  <a:latin typeface="黑体" pitchFamily="49" charset="-122"/>
                  <a:ea typeface="黑体" panose="02010609060101010101" pitchFamily="49" charset="-122"/>
                </a:rPr>
                <a:t>）班一共回收多少节废电池？</a:t>
              </a:r>
              <a:endParaRPr lang="zh-CN" altLang="en-US" sz="3200" b="1">
                <a:latin typeface="黑体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1540" name="椭圆 22"/>
            <p:cNvSpPr/>
            <p:nvPr/>
          </p:nvSpPr>
          <p:spPr bwMode="auto">
            <a:xfrm>
              <a:off x="808581" y="711142"/>
              <a:ext cx="320132" cy="320185"/>
            </a:xfrm>
            <a:prstGeom prst="ellipse">
              <a:avLst/>
            </a:prstGeom>
            <a:gradFill flip="none" rotWithShape="1">
              <a:gsLst>
                <a:gs pos="0">
                  <a:srgbClr val="92D050"/>
                </a:gs>
                <a:gs pos="56000">
                  <a:srgbClr val="10A84F"/>
                </a:gs>
                <a:gs pos="78000">
                  <a:srgbClr val="10A84F"/>
                </a:gs>
                <a:gs pos="36000">
                  <a:srgbClr val="10A84F"/>
                </a:gs>
                <a:gs pos="100000">
                  <a:srgbClr val="92D05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 prstMaterial="softEdge">
              <a:bevelT w="5080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rgbClr val="FFFFFF"/>
                  </a:solidFill>
                  <a:latin typeface="Calibri"/>
                </a:defRPr>
              </a:lvl5pPr>
              <a:lvl6pPr>
                <a:defRPr lang="en-US">
                  <a:solidFill>
                    <a:srgbClr val="FFFFFF"/>
                  </a:solidFill>
                  <a:latin typeface="Calibri"/>
                </a:defRPr>
              </a:lvl6pPr>
              <a:lvl7pPr>
                <a:defRPr lang="en-US">
                  <a:solidFill>
                    <a:srgbClr val="FFFFFF"/>
                  </a:solidFill>
                  <a:latin typeface="Calibri"/>
                </a:defRPr>
              </a:lvl7pPr>
              <a:lvl8pPr>
                <a:defRPr lang="en-US">
                  <a:solidFill>
                    <a:srgbClr val="FFFFFF"/>
                  </a:solidFill>
                  <a:latin typeface="Calibri"/>
                </a:defRPr>
              </a:lvl8pPr>
              <a:lvl9pPr>
                <a:defRPr lang="en-US">
                  <a:solidFill>
                    <a:srgbClr val="FFFFFF"/>
                  </a:solidFill>
                  <a:latin typeface="Calibri"/>
                </a:defRPr>
              </a:lvl9pPr>
            </a:lstStyle>
            <a:p>
              <a:pPr marL="0" marR="0" lvl="0" indent="0" algn="ct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75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1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pSp>
        <p:nvGrpSpPr>
          <p:cNvPr id="22529" name="组合 55" title=""/>
          <p:cNvGrpSpPr/>
          <p:nvPr/>
        </p:nvGrpSpPr>
        <p:grpSpPr>
          <a:xfrm>
            <a:off x="3824288" y="982663"/>
            <a:ext cx="4884737" cy="661987"/>
            <a:chOff x="2162244" y="947771"/>
            <a:chExt cx="4885661" cy="662733"/>
          </a:xfrm>
        </p:grpSpPr>
        <p:grpSp>
          <p:nvGrpSpPr>
            <p:cNvPr id="22530" name="组合 11" title=""/>
            <p:cNvGrpSpPr/>
            <p:nvPr/>
          </p:nvGrpSpPr>
          <p:grpSpPr>
            <a:xfrm>
              <a:off x="2185009" y="958309"/>
              <a:ext cx="4862896" cy="556795"/>
              <a:chOff x="4762817" y="-120504"/>
              <a:chExt cx="4140012" cy="568787"/>
            </a:xfrm>
          </p:grpSpPr>
          <p:pic>
            <p:nvPicPr>
              <p:cNvPr id="22531" name="组合 15" title=""/>
              <p:cNvPicPr>
                <a:picLocks noGrp="1"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754706" y="-130246"/>
                <a:ext cx="3138397" cy="588271"/>
              </a:xfrm>
              <a:prstGeom prst="rect">
                <a:avLst/>
              </a:prstGeom>
              <a:noFill/>
              <a:ln>
                <a:miter lim="800000"/>
              </a:ln>
            </p:spPr>
          </p:pic>
          <p:sp>
            <p:nvSpPr>
              <p:cNvPr id="22532" name="Text Box 6"/>
              <p:cNvSpPr txBox="1">
                <a:spLocks noChangeArrowheads="1"/>
              </p:cNvSpPr>
              <p:nvPr/>
            </p:nvSpPr>
            <p:spPr bwMode="auto">
              <a:xfrm>
                <a:off x="7882601" y="-88754"/>
                <a:ext cx="1020228" cy="4928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defRPr sz="32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1pPr>
                <a:lvl2pPr marL="742950" indent="-28575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–"/>
                  <a:defRPr sz="28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2pPr>
                <a:lvl3pPr marL="1143000" indent="-22860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defRPr sz="24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3pPr>
                <a:lvl4pPr marL="1600200" indent="-22860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–"/>
                  <a:defRPr sz="20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4pPr>
                <a:lvl5pPr marL="2057400" indent="-22860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»"/>
                  <a:defRPr sz="20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宋体" pitchFamily="2" charset="-122"/>
                    <a:ea typeface="宋体" panose="02010600030101010101" pitchFamily="2" charset="-122"/>
                    <a:cs typeface="+mn-cs"/>
                  </a:rPr>
                  <a:t>(</a:t>
                </a:r>
                <a:r>
                  <a:rPr kumimoji="0" lang="zh-CN" alt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楷体" pitchFamily="49" charset="-122"/>
                    <a:ea typeface="楷体" pitchFamily="49" charset="-122"/>
                    <a:cs typeface="+mn-cs"/>
                  </a:rPr>
                  <a:t>   </a:t>
                </a:r>
                <a:r>
                  <a:rPr kumimoji="0" lang="en-US" altLang="zh-CN" sz="32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宋体" pitchFamily="2" charset="-122"/>
                    <a:ea typeface="宋体" panose="02010600030101010101" pitchFamily="2" charset="-122"/>
                    <a:cs typeface="+mn-cs"/>
                  </a:rPr>
                  <a:t>)</a:t>
                </a:r>
                <a:endPara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2533" name="组合 57" title=""/>
            <p:cNvGrpSpPr/>
            <p:nvPr/>
          </p:nvGrpSpPr>
          <p:grpSpPr>
            <a:xfrm>
              <a:off x="2162244" y="947771"/>
              <a:ext cx="2529894" cy="662733"/>
              <a:chOff x="3957981" y="3931248"/>
              <a:chExt cx="2529894" cy="662733"/>
            </a:xfrm>
          </p:grpSpPr>
          <p:sp>
            <p:nvSpPr>
              <p:cNvPr id="22534" name="矩形 58" title=""/>
              <p:cNvSpPr/>
              <p:nvPr/>
            </p:nvSpPr>
            <p:spPr>
              <a:xfrm>
                <a:off x="3957981" y="3931248"/>
                <a:ext cx="877082" cy="6553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/>
                <a:r>
                  <a:rPr lang="en-US" altLang="zh-CN" sz="3200" b="1">
                    <a:solidFill>
                      <a:srgbClr val="C00000"/>
                    </a:solidFill>
                    <a:latin typeface="Times New Roman" pitchFamily="18" charset="0"/>
                    <a:ea typeface="宋体" panose="02010600030101010101" pitchFamily="2" charset="-122"/>
                  </a:rPr>
                  <a:t>122</a:t>
                </a:r>
                <a:endParaRPr lang="zh-CN" altLang="en-US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535" name="矩形 59" title=""/>
              <p:cNvSpPr/>
              <p:nvPr/>
            </p:nvSpPr>
            <p:spPr>
              <a:xfrm>
                <a:off x="5019347" y="3938631"/>
                <a:ext cx="388574" cy="6553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/>
                <a:r>
                  <a:rPr lang="en-US" altLang="zh-CN" sz="3200" b="1">
                    <a:solidFill>
                      <a:srgbClr val="C00000"/>
                    </a:solidFill>
                    <a:latin typeface="Times New Roman" pitchFamily="18" charset="0"/>
                    <a:ea typeface="宋体" panose="02010600030101010101" pitchFamily="2" charset="-122"/>
                  </a:rPr>
                  <a:t>+</a:t>
                </a:r>
                <a:endParaRPr lang="en-US" altLang="zh-CN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536" name="矩形 60" title=""/>
              <p:cNvSpPr/>
              <p:nvPr/>
            </p:nvSpPr>
            <p:spPr>
              <a:xfrm>
                <a:off x="5650513" y="3938631"/>
                <a:ext cx="837362" cy="6553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/>
                <a:r>
                  <a:rPr lang="en-US" altLang="zh-CN" sz="3200" b="1">
                    <a:solidFill>
                      <a:srgbClr val="C00000"/>
                    </a:solidFill>
                    <a:latin typeface="Times New Roman" pitchFamily="18" charset="0"/>
                    <a:ea typeface="宋体" panose="02010600030101010101" pitchFamily="2" charset="-122"/>
                  </a:rPr>
                  <a:t>149</a:t>
                </a:r>
                <a:endParaRPr lang="zh-CN" altLang="en-US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2537" name="组合 68" title=""/>
          <p:cNvGrpSpPr/>
          <p:nvPr/>
        </p:nvGrpSpPr>
        <p:grpSpPr>
          <a:xfrm>
            <a:off x="677863" y="949325"/>
            <a:ext cx="2903537" cy="687388"/>
            <a:chOff x="794754" y="1368267"/>
            <a:chExt cx="2904195" cy="687873"/>
          </a:xfrm>
        </p:grpSpPr>
        <p:sp>
          <p:nvSpPr>
            <p:cNvPr id="22538" name="箭头: 右 69" title=""/>
            <p:cNvSpPr/>
            <p:nvPr/>
          </p:nvSpPr>
          <p:spPr>
            <a:xfrm>
              <a:off x="794754" y="1368267"/>
              <a:ext cx="2904195" cy="656101"/>
            </a:xfrm>
            <a:prstGeom prst="rightArrow">
              <a:avLst>
                <a:gd name="adj1" fmla="val 94565"/>
                <a:gd name="adj2" fmla="val 49982"/>
              </a:avLst>
            </a:prstGeom>
            <a:solidFill>
              <a:srgbClr val="EFF6EA"/>
            </a:solidFill>
            <a:ln w="12700">
              <a:noFill/>
              <a:miter lim="800000"/>
            </a:ln>
          </p:spPr>
          <p:txBody>
            <a:bodyPr anchor="ctr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marL="0" lvl="0" indent="0" algn="ctr" hangingPunct="0">
                <a:buClrTx/>
                <a:buFontTx/>
              </a:pPr>
              <a:endParaRPr lang="zh-CN" altLang="en-US" sz="300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539" name="矩形 70" title=""/>
            <p:cNvSpPr/>
            <p:nvPr/>
          </p:nvSpPr>
          <p:spPr>
            <a:xfrm>
              <a:off x="841475" y="1400790"/>
              <a:ext cx="2740630" cy="65535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zh-CN" altLang="en-US" sz="3000" b="1">
                  <a:solidFill>
                    <a:srgbClr val="00B050"/>
                  </a:solidFill>
                  <a:latin typeface="Times New Roman" pitchFamily="18" charset="0"/>
                  <a:ea typeface="宋体" panose="02010600030101010101" pitchFamily="2" charset="-122"/>
                </a:rPr>
                <a:t>方法一：口算</a:t>
              </a:r>
              <a:endParaRPr lang="zh-CN" altLang="en-US" sz="3000" b="1">
                <a:solidFill>
                  <a:srgbClr val="00B050"/>
                </a:solidFill>
                <a:latin typeface="Times New Roman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2540" name="组合 32" title=""/>
          <p:cNvGrpSpPr/>
          <p:nvPr/>
        </p:nvGrpSpPr>
        <p:grpSpPr>
          <a:xfrm>
            <a:off x="431800" y="2809875"/>
            <a:ext cx="3133725" cy="173038"/>
            <a:chExt cx="2160000" cy="144000"/>
          </a:xfrm>
        </p:grpSpPr>
        <p:cxnSp>
          <p:nvCxnSpPr>
            <p:cNvPr id="22541" name="直接连接符 25" title=""/>
            <p:cNvCxnSpPr/>
            <p:nvPr/>
          </p:nvCxnSpPr>
          <p:spPr>
            <a:xfrm>
              <a:off x="0" y="136566"/>
              <a:ext cx="2160000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</p:cxnSp>
        <p:cxnSp>
          <p:nvCxnSpPr>
            <p:cNvPr id="22542" name="直接连接符 27" title=""/>
            <p:cNvCxnSpPr/>
            <p:nvPr/>
          </p:nvCxnSpPr>
          <p:spPr>
            <a:xfrm rot="5400000" flipH="1" flipV="1">
              <a:off x="63704" y="71206"/>
              <a:ext cx="144000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</p:cxnSp>
      </p:grpSp>
      <p:sp>
        <p:nvSpPr>
          <p:cNvPr id="22543" name="TextBox 33" title=""/>
          <p:cNvSpPr txBox="1">
            <a:spLocks noChangeArrowheads="1"/>
          </p:cNvSpPr>
          <p:nvPr/>
        </p:nvSpPr>
        <p:spPr bwMode="auto">
          <a:xfrm>
            <a:off x="646113" y="2030413"/>
            <a:ext cx="1131888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200" b="1" i="0" u="none" strike="noStrike" kern="1200" cap="none" spc="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100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544" name="TextBox 34" title=""/>
          <p:cNvSpPr txBox="1">
            <a:spLocks noChangeArrowheads="1"/>
          </p:cNvSpPr>
          <p:nvPr/>
        </p:nvSpPr>
        <p:spPr bwMode="auto">
          <a:xfrm>
            <a:off x="1952625" y="2052638"/>
            <a:ext cx="947738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200" b="1" i="0" u="none" strike="noStrike" kern="1200" cap="none" spc="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40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545" name="TextBox 35" title=""/>
          <p:cNvSpPr txBox="1"/>
          <p:nvPr/>
        </p:nvSpPr>
        <p:spPr>
          <a:xfrm>
            <a:off x="411163" y="2930525"/>
            <a:ext cx="949325" cy="5857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122</a:t>
            </a:r>
            <a:endParaRPr lang="zh-CN" altLang="en-US" sz="32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2546" name="TextBox 36" title=""/>
          <p:cNvSpPr txBox="1"/>
          <p:nvPr/>
        </p:nvSpPr>
        <p:spPr>
          <a:xfrm>
            <a:off x="1417638" y="2936875"/>
            <a:ext cx="882650" cy="5857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222</a:t>
            </a:r>
            <a:endParaRPr lang="zh-CN" altLang="en-US" sz="32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2547" name="TextBox 37" title=""/>
          <p:cNvSpPr txBox="1"/>
          <p:nvPr/>
        </p:nvSpPr>
        <p:spPr>
          <a:xfrm>
            <a:off x="2165350" y="2940050"/>
            <a:ext cx="979488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262</a:t>
            </a:r>
            <a:endParaRPr lang="zh-CN" altLang="en-US" sz="3200" b="1">
              <a:latin typeface="Times New Roman" pitchFamily="18" charset="0"/>
              <a:ea typeface="楷体" pitchFamily="49" charset="-122"/>
            </a:endParaRPr>
          </a:p>
        </p:txBody>
      </p:sp>
      <p:cxnSp>
        <p:nvCxnSpPr>
          <p:cNvPr id="22548" name="直接连接符 27" title=""/>
          <p:cNvCxnSpPr/>
          <p:nvPr/>
        </p:nvCxnSpPr>
        <p:spPr>
          <a:xfrm flipH="1" flipV="1">
            <a:off x="2097088" y="2809875"/>
            <a:ext cx="0" cy="165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</p:spPr>
      </p:cxnSp>
      <p:cxnSp>
        <p:nvCxnSpPr>
          <p:cNvPr id="22549" name="直接连接符 80" title=""/>
          <p:cNvCxnSpPr/>
          <p:nvPr/>
        </p:nvCxnSpPr>
        <p:spPr>
          <a:xfrm flipV="1">
            <a:off x="2770188" y="2809875"/>
            <a:ext cx="6350" cy="166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</p:spPr>
      </p:cxnSp>
      <p:sp>
        <p:nvSpPr>
          <p:cNvPr id="22550" name="弧形 30" title=""/>
          <p:cNvSpPr/>
          <p:nvPr/>
        </p:nvSpPr>
        <p:spPr>
          <a:xfrm>
            <a:off x="568325" y="2503488"/>
            <a:ext cx="1552575" cy="727075"/>
          </a:xfrm>
          <a:custGeom>
            <a:cxnLst>
              <a:cxn ang="0">
                <a:pos x="63587" y="40377302"/>
              </a:cxn>
              <a:cxn ang="0">
                <a:pos x="800774" y="0"/>
              </a:cxn>
              <a:cxn ang="0">
                <a:pos x="1565398" y="46508289"/>
              </a:cxn>
              <a:cxn ang="0">
                <a:pos x="800774" y="66246740"/>
              </a:cxn>
              <a:cxn ang="0">
                <a:pos x="63587" y="40377302"/>
              </a:cxn>
              <a:cxn ang="0">
                <a:pos x="800774" y="0"/>
              </a:cxn>
              <a:cxn ang="0">
                <a:pos x="1565398" y="46508289"/>
              </a:cxn>
            </a:cxnLst>
            <a:rect l="l" t="t" r="r" b="b"/>
            <a:pathLst>
              <a:path w="1548000" h="468000" stroke="0">
                <a:moveTo>
                  <a:pt x="61456" y="142621"/>
                </a:moveTo>
                <a:cubicBezTo>
                  <a:pt x="179144" y="58755"/>
                  <a:pt x="453877" y="0"/>
                  <a:pt x="774000" y="0"/>
                </a:cubicBezTo>
                <a:cubicBezTo>
                  <a:pt x="1121214" y="0"/>
                  <a:pt x="1415030" y="69120"/>
                  <a:pt x="1513062" y="164279"/>
                </a:cubicBezTo>
                <a:lnTo>
                  <a:pt x="774000" y="234000"/>
                </a:lnTo>
                <a:lnTo>
                  <a:pt x="61456" y="142621"/>
                </a:lnTo>
                <a:close/>
              </a:path>
              <a:path w="1548000" h="468000" fill="none">
                <a:moveTo>
                  <a:pt x="61456" y="142621"/>
                </a:moveTo>
                <a:cubicBezTo>
                  <a:pt x="179144" y="58755"/>
                  <a:pt x="453877" y="0"/>
                  <a:pt x="774000" y="0"/>
                </a:cubicBezTo>
                <a:cubicBezTo>
                  <a:pt x="1121214" y="0"/>
                  <a:pt x="1415030" y="69120"/>
                  <a:pt x="1513062" y="164279"/>
                </a:cubicBezTo>
              </a:path>
            </a:pathLst>
          </a:custGeom>
          <a:noFill/>
          <a:ln w="19050">
            <a:solidFill>
              <a:srgbClr val="FF0000"/>
            </a:solidFill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endParaRPr lang="zh-CN" altLang="en-US">
              <a:latin typeface="Calibri" pitchFamily="34" charset="0"/>
              <a:ea typeface="等线" pitchFamily="2" charset="-122"/>
            </a:endParaRPr>
          </a:p>
        </p:txBody>
      </p:sp>
      <p:sp>
        <p:nvSpPr>
          <p:cNvPr id="22551" name="弧形 31" title=""/>
          <p:cNvSpPr/>
          <p:nvPr/>
        </p:nvSpPr>
        <p:spPr>
          <a:xfrm>
            <a:off x="2097088" y="2578100"/>
            <a:ext cx="679450" cy="430213"/>
          </a:xfrm>
          <a:custGeom>
            <a:cxnLst>
              <a:cxn ang="0">
                <a:pos x="2549225" y="1919922"/>
              </a:cxn>
              <a:cxn ang="0">
                <a:pos x="314758002" y="0"/>
              </a:cxn>
              <a:cxn ang="0">
                <a:pos x="628143158" y="1992625"/>
              </a:cxn>
              <a:cxn ang="0">
                <a:pos x="314758002" y="2199740"/>
              </a:cxn>
              <a:cxn ang="0">
                <a:pos x="2549225" y="1919922"/>
              </a:cxn>
              <a:cxn ang="0">
                <a:pos x="314758002" y="0"/>
              </a:cxn>
              <a:cxn ang="0">
                <a:pos x="628143158" y="1992625"/>
              </a:cxn>
            </a:cxnLst>
            <a:rect l="l" t="t" r="r" b="b"/>
            <a:pathLst>
              <a:path w="360000" h="360000" stroke="0">
                <a:moveTo>
                  <a:pt x="1462" y="157104"/>
                </a:moveTo>
                <a:cubicBezTo>
                  <a:pt x="12734" y="68464"/>
                  <a:pt x="88372" y="0"/>
                  <a:pt x="180000" y="0"/>
                </a:cubicBezTo>
                <a:cubicBezTo>
                  <a:pt x="273714" y="0"/>
                  <a:pt x="350700" y="71616"/>
                  <a:pt x="359213" y="163053"/>
                </a:cubicBezTo>
                <a:lnTo>
                  <a:pt x="180000" y="180000"/>
                </a:lnTo>
                <a:lnTo>
                  <a:pt x="1462" y="157104"/>
                </a:lnTo>
                <a:close/>
              </a:path>
              <a:path w="360000" h="360000" fill="none">
                <a:moveTo>
                  <a:pt x="1462" y="157104"/>
                </a:moveTo>
                <a:cubicBezTo>
                  <a:pt x="12734" y="68464"/>
                  <a:pt x="88372" y="0"/>
                  <a:pt x="180000" y="0"/>
                </a:cubicBezTo>
                <a:cubicBezTo>
                  <a:pt x="273714" y="0"/>
                  <a:pt x="350700" y="71616"/>
                  <a:pt x="359213" y="163053"/>
                </a:cubicBezTo>
              </a:path>
            </a:pathLst>
          </a:custGeom>
          <a:noFill/>
          <a:ln w="19050">
            <a:solidFill>
              <a:srgbClr val="FF0000"/>
            </a:solidFill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endParaRPr lang="zh-CN" altLang="en-US">
              <a:latin typeface="Calibri" pitchFamily="34" charset="0"/>
              <a:ea typeface="等线" pitchFamily="2" charset="-122"/>
            </a:endParaRPr>
          </a:p>
        </p:txBody>
      </p:sp>
      <p:sp>
        <p:nvSpPr>
          <p:cNvPr id="22552" name="矩形 83" title=""/>
          <p:cNvSpPr>
            <a:spLocks noChangeArrowheads="1"/>
          </p:cNvSpPr>
          <p:nvPr/>
        </p:nvSpPr>
        <p:spPr bwMode="auto">
          <a:xfrm>
            <a:off x="442913" y="3819525"/>
            <a:ext cx="2794000" cy="6556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sz="32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sz="2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sz="2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sz="20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sz="20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12</a:t>
            </a:r>
            <a:r>
              <a:rPr kumimoji="0" lang="en-US" altLang="zh-CN" sz="3200" b="1" i="0" u="none" strike="noStrike" kern="1200" cap="none" spc="30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2+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10</a:t>
            </a:r>
            <a:r>
              <a:rPr kumimoji="0" lang="en-US" altLang="zh-CN" sz="3200" b="1" i="0" u="none" strike="noStrike" kern="1200" cap="none" spc="60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0=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222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553" name="矩形 84" title=""/>
          <p:cNvSpPr>
            <a:spLocks noChangeArrowheads="1"/>
          </p:cNvSpPr>
          <p:nvPr/>
        </p:nvSpPr>
        <p:spPr bwMode="auto">
          <a:xfrm>
            <a:off x="3470275" y="3819525"/>
            <a:ext cx="2549525" cy="6556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sz="32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sz="2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sz="2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sz="20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sz="20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22</a:t>
            </a:r>
            <a:r>
              <a:rPr kumimoji="0" lang="en-US" altLang="zh-CN" sz="3200" b="1" i="0" u="none" strike="noStrike" kern="1200" cap="none" spc="30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2+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4</a:t>
            </a:r>
            <a:r>
              <a:rPr kumimoji="0" lang="en-US" altLang="zh-CN" sz="3200" b="1" i="0" u="none" strike="noStrike" kern="1200" cap="none" spc="60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0=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262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554" name="TextBox 37" title=""/>
          <p:cNvSpPr txBox="1"/>
          <p:nvPr/>
        </p:nvSpPr>
        <p:spPr>
          <a:xfrm>
            <a:off x="6702425" y="990600"/>
            <a:ext cx="1947863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en-US" altLang="zh-CN" sz="3200" b="1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271    </a:t>
            </a:r>
            <a:r>
              <a:rPr lang="zh-CN" altLang="en-US" sz="3200" b="1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节</a:t>
            </a:r>
            <a:endParaRPr lang="zh-CN" altLang="en-US" sz="3200" b="1">
              <a:solidFill>
                <a:srgbClr val="C0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2555" name="矩形 86" title=""/>
          <p:cNvSpPr>
            <a:spLocks noChangeArrowheads="1"/>
          </p:cNvSpPr>
          <p:nvPr/>
        </p:nvSpPr>
        <p:spPr bwMode="auto">
          <a:xfrm>
            <a:off x="3700463" y="2151063"/>
            <a:ext cx="4895850" cy="6556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◎</a:t>
            </a:r>
            <a:r>
              <a:rPr kumimoji="0" lang="zh-CN" altLang="en-US" sz="3000" b="1" i="0" u="none" strike="noStrike" kern="1200" cap="none" spc="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把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14</a:t>
            </a:r>
            <a:r>
              <a:rPr kumimoji="0" lang="en-US" altLang="zh-CN" sz="3000" b="1" i="0" u="none" strike="noStrike" kern="1200" cap="none" spc="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9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拆</a:t>
            </a:r>
            <a:r>
              <a:rPr kumimoji="0" lang="zh-CN" altLang="en-US" sz="3000" b="1" i="0" u="none" strike="noStrike" kern="1200" cap="none" spc="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成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100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4</a:t>
            </a:r>
            <a:r>
              <a:rPr kumimoji="0" lang="en-US" altLang="zh-CN" sz="3000" b="1" i="0" u="none" strike="noStrike" kern="1200" cap="none" spc="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0</a:t>
            </a:r>
            <a:r>
              <a:rPr kumimoji="0" lang="zh-CN" altLang="en-US" sz="3000" b="1" i="0" u="none" strike="noStrike" kern="1200" cap="none" spc="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和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9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；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556" name="矩形 87" title=""/>
          <p:cNvSpPr>
            <a:spLocks noChangeArrowheads="1"/>
          </p:cNvSpPr>
          <p:nvPr/>
        </p:nvSpPr>
        <p:spPr bwMode="auto">
          <a:xfrm>
            <a:off x="3711575" y="2824163"/>
            <a:ext cx="5100638" cy="582613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0" indent="0" eaLnBrk="1" hangingPunct="0">
              <a:buClrTx/>
              <a:buFontTx/>
            </a:pPr>
            <a:r>
              <a:rPr lang="zh-CN" altLang="en-US" sz="2800" b="1" spc="0">
                <a:solidFill>
                  <a:srgbClr val="92D050"/>
                </a:solidFill>
                <a:latin typeface="Times New Roman" pitchFamily="18" charset="0"/>
                <a:ea typeface="楷体" pitchFamily="49" charset="-122"/>
              </a:rPr>
              <a:t>◎</a:t>
            </a:r>
            <a:r>
              <a:rPr lang="zh-CN" altLang="en-US" sz="3000" b="1" spc="300">
                <a:latin typeface="Times New Roman" pitchFamily="18" charset="0"/>
                <a:ea typeface="楷体" pitchFamily="49" charset="-122"/>
              </a:rPr>
              <a:t>用</a:t>
            </a:r>
            <a:r>
              <a:rPr lang="en-US" altLang="zh-CN" sz="3000" b="1" spc="0">
                <a:latin typeface="Times New Roman" pitchFamily="18" charset="0"/>
                <a:ea typeface="楷体" pitchFamily="49" charset="-122"/>
              </a:rPr>
              <a:t>12</a:t>
            </a:r>
            <a:r>
              <a:rPr lang="en-US" altLang="zh-CN" sz="3000" b="1" spc="300">
                <a:latin typeface="Times New Roman" pitchFamily="18" charset="0"/>
                <a:ea typeface="楷体" pitchFamily="49" charset="-122"/>
              </a:rPr>
              <a:t>2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依次加上这三个数。</a:t>
            </a:r>
            <a:endParaRPr lang="zh-CN" altLang="en-US" sz="30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2557" name="TextBox 34" title=""/>
          <p:cNvSpPr txBox="1">
            <a:spLocks noChangeArrowheads="1"/>
          </p:cNvSpPr>
          <p:nvPr/>
        </p:nvSpPr>
        <p:spPr bwMode="auto">
          <a:xfrm>
            <a:off x="2779713" y="2044700"/>
            <a:ext cx="671513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200" b="1" i="0" u="none" strike="noStrike" kern="1200" cap="none" spc="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9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558" name="TextBox 37" title=""/>
          <p:cNvSpPr txBox="1"/>
          <p:nvPr/>
        </p:nvSpPr>
        <p:spPr>
          <a:xfrm>
            <a:off x="2940050" y="2936875"/>
            <a:ext cx="869950" cy="5857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271</a:t>
            </a:r>
            <a:endParaRPr lang="zh-CN" altLang="en-US" sz="32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2559" name="弧形 31" title=""/>
          <p:cNvSpPr/>
          <p:nvPr/>
        </p:nvSpPr>
        <p:spPr>
          <a:xfrm>
            <a:off x="2792413" y="2632075"/>
            <a:ext cx="341312" cy="347663"/>
          </a:xfrm>
          <a:custGeom>
            <a:cxnLst>
              <a:cxn ang="0">
                <a:pos x="659" y="149205"/>
              </a:cxn>
              <a:cxn ang="0">
                <a:pos x="81288" y="0"/>
              </a:cxn>
              <a:cxn ang="0">
                <a:pos x="162221" y="154856"/>
              </a:cxn>
              <a:cxn ang="0">
                <a:pos x="81288" y="170952"/>
              </a:cxn>
              <a:cxn ang="0">
                <a:pos x="659" y="149205"/>
              </a:cxn>
              <a:cxn ang="0">
                <a:pos x="81288" y="0"/>
              </a:cxn>
              <a:cxn ang="0">
                <a:pos x="162221" y="154856"/>
              </a:cxn>
            </a:cxnLst>
            <a:rect l="l" t="t" r="r" b="b"/>
            <a:pathLst>
              <a:path w="360000" h="360000" stroke="0">
                <a:moveTo>
                  <a:pt x="1462" y="157104"/>
                </a:moveTo>
                <a:cubicBezTo>
                  <a:pt x="12734" y="68464"/>
                  <a:pt x="88372" y="0"/>
                  <a:pt x="180000" y="0"/>
                </a:cubicBezTo>
                <a:cubicBezTo>
                  <a:pt x="273714" y="0"/>
                  <a:pt x="350700" y="71616"/>
                  <a:pt x="359213" y="163053"/>
                </a:cubicBezTo>
                <a:lnTo>
                  <a:pt x="180000" y="180000"/>
                </a:lnTo>
                <a:lnTo>
                  <a:pt x="1462" y="157104"/>
                </a:lnTo>
                <a:close/>
              </a:path>
              <a:path w="360000" h="360000" fill="none">
                <a:moveTo>
                  <a:pt x="1462" y="157104"/>
                </a:moveTo>
                <a:cubicBezTo>
                  <a:pt x="12734" y="68464"/>
                  <a:pt x="88372" y="0"/>
                  <a:pt x="180000" y="0"/>
                </a:cubicBezTo>
                <a:cubicBezTo>
                  <a:pt x="273714" y="0"/>
                  <a:pt x="350700" y="71616"/>
                  <a:pt x="359213" y="163053"/>
                </a:cubicBezTo>
              </a:path>
            </a:pathLst>
          </a:custGeom>
          <a:noFill/>
          <a:ln w="19050">
            <a:solidFill>
              <a:srgbClr val="FF0000"/>
            </a:solidFill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endParaRPr lang="zh-CN" altLang="en-US">
              <a:latin typeface="Calibri" pitchFamily="34" charset="0"/>
              <a:ea typeface="等线" pitchFamily="2" charset="-122"/>
            </a:endParaRPr>
          </a:p>
        </p:txBody>
      </p:sp>
      <p:sp>
        <p:nvSpPr>
          <p:cNvPr id="22560" name="矩形 95" title=""/>
          <p:cNvSpPr>
            <a:spLocks noChangeArrowheads="1"/>
          </p:cNvSpPr>
          <p:nvPr/>
        </p:nvSpPr>
        <p:spPr bwMode="auto">
          <a:xfrm>
            <a:off x="6240463" y="3819525"/>
            <a:ext cx="2547938" cy="6556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sz="32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sz="2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sz="2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sz="20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sz="20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26</a:t>
            </a:r>
            <a:r>
              <a:rPr kumimoji="0" lang="en-US" altLang="zh-CN" sz="3200" b="1" i="0" u="none" strike="noStrike" kern="1200" cap="none" spc="30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2+</a:t>
            </a:r>
            <a:r>
              <a:rPr kumimoji="0" lang="en-US" altLang="zh-CN" sz="3200" b="1" i="0" u="none" strike="noStrike" kern="1200" cap="none" spc="60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9=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271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2561" name="直接连接符 96" title=""/>
          <p:cNvCxnSpPr/>
          <p:nvPr/>
        </p:nvCxnSpPr>
        <p:spPr>
          <a:xfrm flipV="1">
            <a:off x="3132138" y="2809875"/>
            <a:ext cx="4762" cy="168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</p:spPr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  <p:cond evt="onBegin" delay="0">
                          <p:tn val="29"/>
                        </p:cond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  <p:cond evt="onBegin" delay="0">
                          <p:tn val="51"/>
                        </p:cond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  <p:cond evt="onBegin" delay="0">
                          <p:tn val="63"/>
                        </p:cond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  <p:cond evt="onBegin" delay="0">
                          <p:tn val="73"/>
                        </p:cond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2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  <p:cond evt="onBegin" delay="0">
                          <p:tn val="85"/>
                        </p:cond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3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  <p:cond evt="onBegin" delay="0">
                          <p:tn val="95"/>
                        </p:cond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3" grpId="0"/>
      <p:bldP spid="22544" grpId="0"/>
      <p:bldP spid="22545" grpId="0"/>
      <p:bldP spid="22546" grpId="0"/>
      <p:bldP spid="22547" grpId="0"/>
      <p:bldP spid="22552" grpId="0"/>
      <p:bldP spid="22553" grpId="0"/>
      <p:bldP spid="22554" grpId="0"/>
      <p:bldP spid="22555" grpId="0"/>
      <p:bldP spid="22556" grpId="0"/>
      <p:bldP spid="22557" grpId="0"/>
      <p:bldP spid="22558" grpId="0"/>
      <p:bldP spid="225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pSp>
        <p:nvGrpSpPr>
          <p:cNvPr id="23553" name="组合 14" title=""/>
          <p:cNvGrpSpPr/>
          <p:nvPr/>
        </p:nvGrpSpPr>
        <p:grpSpPr>
          <a:xfrm>
            <a:off x="603250" y="601663"/>
            <a:ext cx="4975225" cy="687387"/>
            <a:chOff x="794754" y="1368267"/>
            <a:chExt cx="2904195" cy="687873"/>
          </a:xfrm>
        </p:grpSpPr>
        <p:sp>
          <p:nvSpPr>
            <p:cNvPr id="23554" name="箭头: 右 15" title=""/>
            <p:cNvSpPr/>
            <p:nvPr/>
          </p:nvSpPr>
          <p:spPr>
            <a:xfrm>
              <a:off x="794754" y="1368267"/>
              <a:ext cx="2904195" cy="656101"/>
            </a:xfrm>
            <a:prstGeom prst="rightArrow">
              <a:avLst>
                <a:gd name="adj1" fmla="val 94565"/>
                <a:gd name="adj2" fmla="val 49982"/>
              </a:avLst>
            </a:prstGeom>
            <a:solidFill>
              <a:srgbClr val="EFF6EA"/>
            </a:solidFill>
            <a:ln w="12700">
              <a:noFill/>
              <a:miter lim="800000"/>
            </a:ln>
          </p:spPr>
          <p:txBody>
            <a:bodyPr anchor="ctr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marL="0" lvl="0" indent="0" algn="ctr" hangingPunct="0">
                <a:buClrTx/>
                <a:buFontTx/>
              </a:pPr>
              <a:endParaRPr lang="zh-CN" altLang="en-US" sz="300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555" name="矩形 16" title=""/>
            <p:cNvSpPr/>
            <p:nvPr/>
          </p:nvSpPr>
          <p:spPr>
            <a:xfrm>
              <a:off x="828127" y="1400790"/>
              <a:ext cx="2740630" cy="65535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/>
              <a:r>
                <a:rPr lang="zh-CN" altLang="en-US" sz="3000" b="1">
                  <a:solidFill>
                    <a:srgbClr val="00B050"/>
                  </a:solidFill>
                  <a:latin typeface="Times New Roman" pitchFamily="18" charset="0"/>
                  <a:ea typeface="宋体" panose="02010600030101010101" pitchFamily="2" charset="-122"/>
                </a:rPr>
                <a:t>方法二：用计数器拨一拨</a:t>
              </a:r>
              <a:endParaRPr lang="zh-CN" altLang="en-US" sz="3000" b="1">
                <a:solidFill>
                  <a:srgbClr val="00B050"/>
                </a:solidFill>
                <a:latin typeface="Times New Roman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3556" name="组合 1" title=""/>
          <p:cNvGrpSpPr/>
          <p:nvPr/>
        </p:nvGrpSpPr>
        <p:grpSpPr>
          <a:xfrm>
            <a:off x="2257425" y="649288"/>
            <a:ext cx="4886325" cy="668337"/>
            <a:chOff x="2162244" y="942079"/>
            <a:chExt cx="4885661" cy="668425"/>
          </a:xfrm>
        </p:grpSpPr>
        <p:grpSp>
          <p:nvGrpSpPr>
            <p:cNvPr id="23557" name="组合 11" title=""/>
            <p:cNvGrpSpPr/>
            <p:nvPr/>
          </p:nvGrpSpPr>
          <p:grpSpPr>
            <a:xfrm>
              <a:off x="2185009" y="958309"/>
              <a:ext cx="4862896" cy="556795"/>
              <a:chOff x="4762817" y="-120504"/>
              <a:chExt cx="4140012" cy="568787"/>
            </a:xfrm>
          </p:grpSpPr>
          <p:pic>
            <p:nvPicPr>
              <p:cNvPr id="23558" name="组合 15" title=""/>
              <p:cNvPicPr>
                <a:picLocks noGrp="1"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754709" y="-130236"/>
                <a:ext cx="3138392" cy="588251"/>
              </a:xfrm>
              <a:prstGeom prst="rect">
                <a:avLst/>
              </a:prstGeom>
              <a:noFill/>
              <a:ln>
                <a:miter lim="800000"/>
              </a:ln>
            </p:spPr>
          </p:pic>
          <p:sp>
            <p:nvSpPr>
              <p:cNvPr id="23559" name="Text Box 6"/>
              <p:cNvSpPr txBox="1">
                <a:spLocks noChangeArrowheads="1"/>
              </p:cNvSpPr>
              <p:nvPr/>
            </p:nvSpPr>
            <p:spPr bwMode="auto">
              <a:xfrm>
                <a:off x="7882601" y="-88754"/>
                <a:ext cx="1020228" cy="4928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defRPr sz="32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1pPr>
                <a:lvl2pPr marL="742950" indent="-28575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–"/>
                  <a:defRPr sz="28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2pPr>
                <a:lvl3pPr marL="1143000" indent="-22860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defRPr sz="24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3pPr>
                <a:lvl4pPr marL="1600200" indent="-22860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–"/>
                  <a:defRPr sz="20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4pPr>
                <a:lvl5pPr marL="2057400" indent="-228600" algn="l" defTabSz="4572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»"/>
                  <a:defRPr sz="2000" b="0" i="0" u="none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宋体" pitchFamily="2" charset="-122"/>
                    <a:ea typeface="宋体" panose="02010600030101010101" pitchFamily="2" charset="-122"/>
                    <a:cs typeface="+mn-cs"/>
                  </a:rPr>
                  <a:t>(</a:t>
                </a:r>
                <a:r>
                  <a:rPr kumimoji="0" lang="zh-CN" alt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楷体" pitchFamily="49" charset="-122"/>
                    <a:ea typeface="楷体" pitchFamily="49" charset="-122"/>
                    <a:cs typeface="+mn-cs"/>
                  </a:rPr>
                  <a:t>   </a:t>
                </a:r>
                <a:r>
                  <a:rPr kumimoji="0" lang="en-US" altLang="zh-CN" sz="32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宋体" pitchFamily="2" charset="-122"/>
                    <a:ea typeface="宋体" panose="02010600030101010101" pitchFamily="2" charset="-122"/>
                    <a:cs typeface="+mn-cs"/>
                  </a:rPr>
                  <a:t>)</a:t>
                </a:r>
                <a:endPara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3560" name="组合 3" title=""/>
            <p:cNvGrpSpPr/>
            <p:nvPr/>
          </p:nvGrpSpPr>
          <p:grpSpPr>
            <a:xfrm>
              <a:off x="2162244" y="942079"/>
              <a:ext cx="2556547" cy="668425"/>
              <a:chOff x="3957981" y="3925556"/>
              <a:chExt cx="2556547" cy="668425"/>
            </a:xfrm>
          </p:grpSpPr>
          <p:sp>
            <p:nvSpPr>
              <p:cNvPr id="23561" name="矩形 4" title=""/>
              <p:cNvSpPr/>
              <p:nvPr/>
            </p:nvSpPr>
            <p:spPr>
              <a:xfrm>
                <a:off x="3957981" y="3931248"/>
                <a:ext cx="877082" cy="6553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/>
                <a:r>
                  <a:rPr lang="en-US" altLang="zh-CN" sz="3200" b="1">
                    <a:solidFill>
                      <a:srgbClr val="C00000"/>
                    </a:solidFill>
                    <a:latin typeface="Times New Roman" pitchFamily="18" charset="0"/>
                    <a:ea typeface="宋体" panose="02010600030101010101" pitchFamily="2" charset="-122"/>
                  </a:rPr>
                  <a:t>122</a:t>
                </a:r>
                <a:endParaRPr lang="zh-CN" altLang="en-US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562" name="矩形 5" title=""/>
              <p:cNvSpPr/>
              <p:nvPr/>
            </p:nvSpPr>
            <p:spPr>
              <a:xfrm>
                <a:off x="5005999" y="3925556"/>
                <a:ext cx="388574" cy="6553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/>
                <a:r>
                  <a:rPr lang="en-US" altLang="zh-CN" sz="3200" b="1">
                    <a:solidFill>
                      <a:srgbClr val="C00000"/>
                    </a:solidFill>
                    <a:latin typeface="Times New Roman" pitchFamily="18" charset="0"/>
                    <a:ea typeface="宋体" panose="02010600030101010101" pitchFamily="2" charset="-122"/>
                  </a:rPr>
                  <a:t>+</a:t>
                </a:r>
                <a:endParaRPr lang="en-US" altLang="zh-CN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563" name="矩形 6" title=""/>
              <p:cNvSpPr/>
              <p:nvPr/>
            </p:nvSpPr>
            <p:spPr>
              <a:xfrm>
                <a:off x="5637446" y="3938631"/>
                <a:ext cx="877082" cy="65535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</a:lstStyle>
              <a:p>
                <a:pPr lvl="0"/>
                <a:r>
                  <a:rPr lang="en-US" altLang="zh-CN" sz="3200" b="1">
                    <a:solidFill>
                      <a:srgbClr val="C00000"/>
                    </a:solidFill>
                    <a:latin typeface="Times New Roman" pitchFamily="18" charset="0"/>
                    <a:ea typeface="宋体" panose="02010600030101010101" pitchFamily="2" charset="-122"/>
                  </a:rPr>
                  <a:t>149</a:t>
                </a:r>
                <a:endParaRPr lang="zh-CN" altLang="en-US" sz="3200" b="1">
                  <a:solidFill>
                    <a:srgbClr val="C00000"/>
                  </a:solidFill>
                  <a:latin typeface="Times New Roman" pitchFamily="18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3564" name="TextBox 37" title=""/>
          <p:cNvSpPr txBox="1"/>
          <p:nvPr/>
        </p:nvSpPr>
        <p:spPr>
          <a:xfrm>
            <a:off x="5162550" y="663575"/>
            <a:ext cx="1947863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/>
            <a:r>
              <a:rPr lang="en-US" altLang="zh-CN" sz="3200" b="1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271    </a:t>
            </a:r>
            <a:r>
              <a:rPr lang="zh-CN" altLang="en-US" sz="3200" b="1">
                <a:solidFill>
                  <a:srgbClr val="C00000"/>
                </a:solidFill>
                <a:latin typeface="Times New Roman" pitchFamily="18" charset="0"/>
                <a:ea typeface="楷体" pitchFamily="49" charset="-122"/>
              </a:rPr>
              <a:t>节</a:t>
            </a:r>
            <a:endParaRPr lang="zh-CN" altLang="en-US" sz="3200" b="1">
              <a:solidFill>
                <a:srgbClr val="C00000"/>
              </a:solidFill>
              <a:latin typeface="Times New Roman" pitchFamily="18" charset="0"/>
              <a:ea typeface="楷体" pitchFamily="49" charset="-122"/>
            </a:endParaRPr>
          </a:p>
        </p:txBody>
      </p:sp>
      <p:grpSp>
        <p:nvGrpSpPr>
          <p:cNvPr id="23565" name="组合 64" title=""/>
          <p:cNvGrpSpPr/>
          <p:nvPr/>
        </p:nvGrpSpPr>
        <p:grpSpPr>
          <a:xfrm>
            <a:off x="595313" y="1489075"/>
            <a:ext cx="2549525" cy="2392363"/>
            <a:chOff x="655517" y="1509528"/>
            <a:chExt cx="2550528" cy="2393664"/>
          </a:xfrm>
        </p:grpSpPr>
        <p:grpSp>
          <p:nvGrpSpPr>
            <p:cNvPr id="23566" name="组合 77" title=""/>
            <p:cNvGrpSpPr/>
            <p:nvPr/>
          </p:nvGrpSpPr>
          <p:grpSpPr>
            <a:xfrm>
              <a:off x="721094" y="1509528"/>
              <a:ext cx="2461415" cy="2334353"/>
              <a:chOff x="590" y="1264"/>
              <a:chExt cx="3877" cy="3675"/>
            </a:xfrm>
          </p:grpSpPr>
          <p:sp>
            <p:nvSpPr>
              <p:cNvPr id="23567" name="矩形 30"/>
              <p:cNvSpPr/>
              <p:nvPr/>
            </p:nvSpPr>
            <p:spPr>
              <a:xfrm>
                <a:off x="1127" y="1284"/>
                <a:ext cx="73" cy="3186"/>
              </a:xfrm>
              <a:prstGeom prst="rect">
                <a:avLst/>
              </a:prstGeom>
              <a:solidFill>
                <a:srgbClr val="FFFFF2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marL="0" marR="0" lvl="0" indent="0" algn="ctr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楷体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568" name="矩形 31"/>
              <p:cNvSpPr/>
              <p:nvPr/>
            </p:nvSpPr>
            <p:spPr>
              <a:xfrm>
                <a:off x="2510" y="1272"/>
                <a:ext cx="73" cy="3183"/>
              </a:xfrm>
              <a:prstGeom prst="rect">
                <a:avLst/>
              </a:prstGeom>
              <a:solidFill>
                <a:srgbClr val="FFFFF2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marL="0" marR="0" lvl="0" indent="0" algn="ctr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楷体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569" name="矩形 32"/>
              <p:cNvSpPr/>
              <p:nvPr/>
            </p:nvSpPr>
            <p:spPr>
              <a:xfrm>
                <a:off x="3766" y="1264"/>
                <a:ext cx="73" cy="3186"/>
              </a:xfrm>
              <a:prstGeom prst="rect">
                <a:avLst/>
              </a:prstGeom>
              <a:solidFill>
                <a:srgbClr val="FFFFF2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sz="1800" b="0" i="0" u="none" baseline="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marL="0" marR="0" lvl="0" indent="0" algn="ctr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楷体" pitchFamily="49" charset="-122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3570" name="组合 33" title=""/>
              <p:cNvPicPr>
                <a:picLocks noGrp="1"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2" y="4279"/>
                <a:ext cx="3892" cy="667"/>
              </a:xfrm>
              <a:prstGeom prst="rect">
                <a:avLst/>
              </a:prstGeom>
              <a:noFill/>
              <a:ln>
                <a:miter lim="800000"/>
              </a:ln>
            </p:spPr>
          </p:pic>
        </p:grpSp>
        <p:sp>
          <p:nvSpPr>
            <p:cNvPr id="23571" name="文本框 37" title=""/>
            <p:cNvSpPr txBox="1"/>
            <p:nvPr/>
          </p:nvSpPr>
          <p:spPr>
            <a:xfrm>
              <a:off x="1492912" y="3376453"/>
              <a:ext cx="920489" cy="52673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>
                <a:lnSpc>
                  <a:spcPct val="120000"/>
                </a:lnSpc>
              </a:pPr>
              <a:r>
                <a:rPr lang="zh-CN" altLang="en-US" sz="2600" b="1">
                  <a:latin typeface="Times New Roman" pitchFamily="18" charset="0"/>
                  <a:ea typeface="楷体" pitchFamily="49" charset="-122"/>
                </a:rPr>
                <a:t>十位</a:t>
              </a:r>
              <a:endParaRPr lang="zh-CN" altLang="en-US" sz="2600" b="1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23572" name="文本框 37" title=""/>
            <p:cNvSpPr txBox="1"/>
            <p:nvPr/>
          </p:nvSpPr>
          <p:spPr>
            <a:xfrm>
              <a:off x="2305067" y="3376453"/>
              <a:ext cx="900978" cy="52673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>
                <a:lnSpc>
                  <a:spcPct val="120000"/>
                </a:lnSpc>
              </a:pPr>
              <a:r>
                <a:rPr lang="zh-CN" altLang="en-US" sz="2600" b="1">
                  <a:latin typeface="Times New Roman" pitchFamily="18" charset="0"/>
                  <a:ea typeface="楷体" pitchFamily="49" charset="-122"/>
                </a:rPr>
                <a:t>个位</a:t>
              </a:r>
              <a:endParaRPr lang="zh-CN" altLang="en-US" sz="2600" b="1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23573" name="文本框 37" title=""/>
            <p:cNvSpPr txBox="1"/>
            <p:nvPr/>
          </p:nvSpPr>
          <p:spPr>
            <a:xfrm>
              <a:off x="655517" y="3376453"/>
              <a:ext cx="876126" cy="52673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</a:lstStyle>
            <a:p>
              <a:pPr lvl="0">
                <a:lnSpc>
                  <a:spcPct val="120000"/>
                </a:lnSpc>
              </a:pPr>
              <a:r>
                <a:rPr lang="zh-CN" altLang="en-US" sz="2600" b="1">
                  <a:latin typeface="Times New Roman" pitchFamily="18" charset="0"/>
                  <a:ea typeface="楷体" pitchFamily="49" charset="-122"/>
                </a:rPr>
                <a:t>百位</a:t>
              </a:r>
              <a:endParaRPr lang="zh-CN" altLang="en-US" sz="2600" b="1">
                <a:latin typeface="Times New Roman" pitchFamily="18" charset="0"/>
                <a:ea typeface="楷体" pitchFamily="49" charset="-122"/>
              </a:endParaRPr>
            </a:p>
          </p:txBody>
        </p:sp>
      </p:grpSp>
      <p:sp>
        <p:nvSpPr>
          <p:cNvPr id="23574" name="椭圆 1" title=""/>
          <p:cNvSpPr/>
          <p:nvPr/>
        </p:nvSpPr>
        <p:spPr bwMode="auto">
          <a:xfrm>
            <a:off x="880774" y="3255046"/>
            <a:ext cx="288218" cy="152417"/>
          </a:xfrm>
          <a:prstGeom prst="ellipse">
            <a:avLst/>
          </a:prstGeom>
          <a:solidFill>
            <a:srgbClr val="00B0F0"/>
          </a:solidFill>
          <a:ln w="9525" cap="flat" cmpd="sng">
            <a:gradFill>
              <a:gsLst>
                <a:gs pos="0">
                  <a:schemeClr val="bg1">
                    <a:lumMod val="85000"/>
                  </a:schemeClr>
                </a:gs>
                <a:gs pos="47000">
                  <a:schemeClr val="bg1">
                    <a:lumMod val="50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75" name="椭圆 1" title=""/>
          <p:cNvSpPr/>
          <p:nvPr/>
        </p:nvSpPr>
        <p:spPr bwMode="auto">
          <a:xfrm>
            <a:off x="2548235" y="3248372"/>
            <a:ext cx="288218" cy="152417"/>
          </a:xfrm>
          <a:prstGeom prst="ellipse">
            <a:avLst/>
          </a:prstGeom>
          <a:solidFill>
            <a:srgbClr val="00B050"/>
          </a:solidFill>
          <a:ln w="9525" cap="flat" cmpd="sng">
            <a:gradFill>
              <a:gsLst>
                <a:gs pos="0">
                  <a:schemeClr val="bg1">
                    <a:lumMod val="85000"/>
                  </a:schemeClr>
                </a:gs>
                <a:gs pos="47000">
                  <a:schemeClr val="bg1">
                    <a:lumMod val="50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3576" name="组合 41" title=""/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775" y="3087688"/>
            <a:ext cx="301625" cy="658812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23577" name="矩形 38" title=""/>
          <p:cNvSpPr>
            <a:spLocks noChangeArrowheads="1"/>
          </p:cNvSpPr>
          <p:nvPr/>
        </p:nvSpPr>
        <p:spPr bwMode="auto">
          <a:xfrm>
            <a:off x="3505200" y="1539875"/>
            <a:ext cx="3267075" cy="655638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0" indent="0" hangingPunct="0">
              <a:buClrTx/>
              <a:buFontTx/>
            </a:pPr>
            <a:r>
              <a:rPr lang="en-US" altLang="zh-CN" sz="2800" b="1" spc="0">
                <a:solidFill>
                  <a:srgbClr val="FFC000"/>
                </a:solidFill>
                <a:latin typeface="Times New Roman" pitchFamily="18" charset="0"/>
                <a:ea typeface="楷体" pitchFamily="49" charset="-122"/>
              </a:rPr>
              <a:t>¤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拨</a:t>
            </a:r>
            <a:r>
              <a:rPr lang="zh-CN" altLang="en-US" sz="3000" b="1" spc="300">
                <a:latin typeface="Times New Roman" pitchFamily="18" charset="0"/>
                <a:ea typeface="楷体" pitchFamily="49" charset="-122"/>
              </a:rPr>
              <a:t>出</a:t>
            </a:r>
            <a:r>
              <a:rPr lang="en-US" altLang="zh-CN" sz="3000" b="1" spc="0">
                <a:latin typeface="Times New Roman" pitchFamily="18" charset="0"/>
                <a:ea typeface="楷体" pitchFamily="49" charset="-122"/>
              </a:rPr>
              <a:t>122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；</a:t>
            </a:r>
            <a:endParaRPr lang="zh-CN" altLang="en-US" sz="30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3578" name="矩形 43" title=""/>
          <p:cNvSpPr>
            <a:spLocks noChangeArrowheads="1"/>
          </p:cNvSpPr>
          <p:nvPr/>
        </p:nvSpPr>
        <p:spPr bwMode="auto">
          <a:xfrm>
            <a:off x="3522663" y="2144713"/>
            <a:ext cx="5491163" cy="122237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0" indent="0" eaLnBrk="1" hangingPunct="0">
              <a:lnSpc>
                <a:spcPct val="120000"/>
              </a:lnSpc>
              <a:buClrTx/>
              <a:buFontTx/>
            </a:pPr>
            <a:r>
              <a:rPr lang="en-US" altLang="zh-CN" sz="2800" b="1" spc="0">
                <a:solidFill>
                  <a:srgbClr val="FFC000"/>
                </a:solidFill>
                <a:latin typeface="Times New Roman" pitchFamily="18" charset="0"/>
                <a:ea typeface="楷体" pitchFamily="49" charset="-122"/>
              </a:rPr>
              <a:t>¤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在个位上</a:t>
            </a:r>
            <a:r>
              <a:rPr lang="zh-CN" altLang="en-US" sz="3000" b="1" spc="300">
                <a:latin typeface="Times New Roman" pitchFamily="18" charset="0"/>
                <a:ea typeface="楷体" pitchFamily="49" charset="-122"/>
              </a:rPr>
              <a:t>拨</a:t>
            </a:r>
            <a:r>
              <a:rPr lang="en-US" altLang="zh-CN" sz="3000" b="1" spc="300">
                <a:latin typeface="Times New Roman" pitchFamily="18" charset="0"/>
                <a:ea typeface="楷体" pitchFamily="49" charset="-122"/>
              </a:rPr>
              <a:t>9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个珠子，此时</a:t>
            </a:r>
            <a:endParaRPr lang="en-US" altLang="zh-CN" sz="3000" b="1">
              <a:latin typeface="Times New Roman" pitchFamily="18" charset="0"/>
              <a:ea typeface="楷体" pitchFamily="49" charset="-122"/>
            </a:endParaRPr>
          </a:p>
          <a:p>
            <a:pPr marL="0" lvl="0" indent="0" eaLnBrk="1" hangingPunct="0">
              <a:lnSpc>
                <a:spcPct val="120000"/>
              </a:lnSpc>
              <a:buClrTx/>
              <a:buFontTx/>
            </a:pPr>
            <a:r>
              <a:rPr lang="en-US" altLang="zh-CN" sz="3000" b="1" spc="0">
                <a:latin typeface="Times New Roman" pitchFamily="18" charset="0"/>
                <a:ea typeface="楷体" pitchFamily="49" charset="-122"/>
              </a:rPr>
              <a:t>  </a:t>
            </a:r>
            <a:r>
              <a:rPr lang="zh-CN" altLang="en-US" sz="3000" b="1" spc="300">
                <a:latin typeface="Times New Roman" pitchFamily="18" charset="0"/>
                <a:ea typeface="楷体" pitchFamily="49" charset="-122"/>
              </a:rPr>
              <a:t>有</a:t>
            </a:r>
            <a:r>
              <a:rPr lang="en-US" altLang="zh-CN" sz="3000" b="1" spc="0">
                <a:latin typeface="Times New Roman" pitchFamily="18" charset="0"/>
                <a:ea typeface="楷体" pitchFamily="49" charset="-122"/>
              </a:rPr>
              <a:t>1</a:t>
            </a:r>
            <a:r>
              <a:rPr lang="en-US" altLang="zh-CN" sz="3000" b="1" spc="300">
                <a:latin typeface="Times New Roman" pitchFamily="18" charset="0"/>
                <a:ea typeface="楷体" pitchFamily="49" charset="-122"/>
              </a:rPr>
              <a:t>1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个珠子；</a:t>
            </a:r>
            <a:endParaRPr lang="zh-CN" altLang="en-US" sz="3000" b="1">
              <a:latin typeface="Times New Roman" pitchFamily="18" charset="0"/>
              <a:ea typeface="楷体" pitchFamily="49" charset="-122"/>
            </a:endParaRPr>
          </a:p>
        </p:txBody>
      </p:sp>
      <p:pic>
        <p:nvPicPr>
          <p:cNvPr id="23579" name="组合 74" title=""/>
          <p:cNvPicPr>
            <a:picLocks noGrp="1"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5875" y="1717675"/>
            <a:ext cx="304800" cy="1724025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23580" name="组合 73" title=""/>
          <p:cNvPicPr>
            <a:picLocks noGrp="1"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2125" y="2305050"/>
            <a:ext cx="296863" cy="966788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23581" name="矩形 82" title=""/>
          <p:cNvSpPr/>
          <p:nvPr/>
        </p:nvSpPr>
        <p:spPr>
          <a:xfrm>
            <a:off x="577850" y="3935413"/>
            <a:ext cx="2455863" cy="5572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C000"/>
                </a:solidFill>
                <a:latin typeface="Times New Roman" pitchFamily="18" charset="0"/>
                <a:ea typeface="楷体" pitchFamily="49" charset="-122"/>
              </a:rPr>
              <a:t>¤</a:t>
            </a:r>
            <a:r>
              <a:rPr lang="zh-CN" altLang="en-US" sz="3200" b="1">
                <a:solidFill>
                  <a:srgbClr val="00B0F0"/>
                </a:solidFill>
                <a:latin typeface="Times New Roman" pitchFamily="18" charset="0"/>
                <a:ea typeface="楷体" pitchFamily="49" charset="-122"/>
              </a:rPr>
              <a:t>读作：</a:t>
            </a:r>
            <a:r>
              <a:rPr lang="en-US" altLang="zh-CN" sz="3200" b="1">
                <a:solidFill>
                  <a:srgbClr val="00B0F0"/>
                </a:solidFill>
                <a:latin typeface="Times New Roman" pitchFamily="18" charset="0"/>
                <a:ea typeface="楷体" pitchFamily="49" charset="-122"/>
              </a:rPr>
              <a:t>271</a:t>
            </a:r>
            <a:endParaRPr lang="zh-CN" altLang="en-US" sz="3200" b="1">
              <a:solidFill>
                <a:srgbClr val="00B0F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3582" name="椭圆 1" title=""/>
          <p:cNvSpPr/>
          <p:nvPr/>
        </p:nvSpPr>
        <p:spPr bwMode="auto">
          <a:xfrm>
            <a:off x="2553052" y="3100218"/>
            <a:ext cx="288218" cy="152417"/>
          </a:xfrm>
          <a:prstGeom prst="ellipse">
            <a:avLst/>
          </a:prstGeom>
          <a:solidFill>
            <a:srgbClr val="00B050"/>
          </a:solidFill>
          <a:ln w="9525" cap="flat" cmpd="sng">
            <a:gradFill>
              <a:gsLst>
                <a:gs pos="0">
                  <a:schemeClr val="bg1">
                    <a:lumMod val="85000"/>
                  </a:schemeClr>
                </a:gs>
                <a:gs pos="47000">
                  <a:schemeClr val="bg1">
                    <a:lumMod val="50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83" name="矩形 70" title=""/>
          <p:cNvSpPr>
            <a:spLocks noChangeArrowheads="1"/>
          </p:cNvSpPr>
          <p:nvPr/>
        </p:nvSpPr>
        <p:spPr bwMode="auto">
          <a:xfrm>
            <a:off x="3530600" y="3373438"/>
            <a:ext cx="5197475" cy="122237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lang="en-US" altLang="en-US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0" indent="0" eaLnBrk="1" hangingPunct="0">
              <a:lnSpc>
                <a:spcPct val="120000"/>
              </a:lnSpc>
              <a:buClrTx/>
              <a:buFontTx/>
            </a:pPr>
            <a:r>
              <a:rPr lang="en-US" altLang="zh-CN" sz="2800" b="1" spc="0">
                <a:solidFill>
                  <a:srgbClr val="FFC000"/>
                </a:solidFill>
                <a:latin typeface="Times New Roman" pitchFamily="18" charset="0"/>
                <a:ea typeface="楷体" pitchFamily="49" charset="-122"/>
              </a:rPr>
              <a:t>¤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去</a:t>
            </a:r>
            <a:r>
              <a:rPr lang="zh-CN" altLang="en-US" sz="3000" b="1" spc="300">
                <a:latin typeface="Times New Roman" pitchFamily="18" charset="0"/>
                <a:ea typeface="楷体" pitchFamily="49" charset="-122"/>
              </a:rPr>
              <a:t>掉</a:t>
            </a:r>
            <a:r>
              <a:rPr lang="en-US" altLang="zh-CN" sz="3000" b="1" spc="0">
                <a:latin typeface="Times New Roman" pitchFamily="18" charset="0"/>
                <a:ea typeface="楷体" pitchFamily="49" charset="-122"/>
              </a:rPr>
              <a:t>1</a:t>
            </a:r>
            <a:r>
              <a:rPr lang="en-US" altLang="zh-CN" sz="3000" b="1" spc="300">
                <a:latin typeface="Times New Roman" pitchFamily="18" charset="0"/>
                <a:ea typeface="楷体" pitchFamily="49" charset="-122"/>
              </a:rPr>
              <a:t>0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个珠子，并在十位</a:t>
            </a:r>
            <a:endParaRPr lang="en-US" altLang="zh-CN" sz="3000" b="1">
              <a:latin typeface="Times New Roman" pitchFamily="18" charset="0"/>
              <a:ea typeface="楷体" pitchFamily="49" charset="-122"/>
            </a:endParaRPr>
          </a:p>
          <a:p>
            <a:pPr marL="0" lvl="0" indent="0" eaLnBrk="1" hangingPunct="0">
              <a:lnSpc>
                <a:spcPct val="120000"/>
              </a:lnSpc>
              <a:buClrTx/>
              <a:buFontTx/>
            </a:pPr>
            <a:r>
              <a:rPr lang="en-US" altLang="zh-CN" sz="3000" b="1" spc="0">
                <a:latin typeface="Times New Roman" pitchFamily="18" charset="0"/>
                <a:ea typeface="楷体" pitchFamily="49" charset="-122"/>
              </a:rPr>
              <a:t>  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上</a:t>
            </a:r>
            <a:r>
              <a:rPr lang="zh-CN" altLang="en-US" sz="3000" b="1" spc="300">
                <a:latin typeface="Times New Roman" pitchFamily="18" charset="0"/>
                <a:ea typeface="楷体" pitchFamily="49" charset="-122"/>
              </a:rPr>
              <a:t>加</a:t>
            </a:r>
            <a:r>
              <a:rPr lang="en-US" altLang="zh-CN" sz="3000" b="1" spc="300">
                <a:latin typeface="Times New Roman" pitchFamily="18" charset="0"/>
                <a:ea typeface="楷体" pitchFamily="49" charset="-122"/>
              </a:rPr>
              <a:t>1</a:t>
            </a:r>
            <a:r>
              <a:rPr lang="zh-CN" altLang="en-US" sz="3000" b="1" spc="0">
                <a:latin typeface="Times New Roman" pitchFamily="18" charset="0"/>
                <a:ea typeface="楷体" pitchFamily="49" charset="-122"/>
              </a:rPr>
              <a:t>个珠子；</a:t>
            </a:r>
            <a:endParaRPr lang="zh-CN" altLang="en-US" sz="30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3584" name="椭圆 1" title=""/>
          <p:cNvSpPr/>
          <p:nvPr/>
        </p:nvSpPr>
        <p:spPr bwMode="auto">
          <a:xfrm>
            <a:off x="1766423" y="2932264"/>
            <a:ext cx="288218" cy="152417"/>
          </a:xfrm>
          <a:prstGeom prst="ellipse">
            <a:avLst/>
          </a:prstGeom>
          <a:gradFill>
            <a:gsLst>
              <a:gs pos="0">
                <a:srgbClr val="F8DC01"/>
              </a:gs>
              <a:gs pos="100000">
                <a:srgbClr val="E9A501"/>
              </a:gs>
            </a:gsLst>
            <a:path path="circle">
              <a:fillToRect l="50000" t="50000" r="50000" b="50000"/>
            </a:path>
          </a:gradFill>
          <a:ln w="9525" cap="flat" cmpd="sng">
            <a:gradFill>
              <a:gsLst>
                <a:gs pos="0">
                  <a:schemeClr val="bg1">
                    <a:lumMod val="85000"/>
                  </a:schemeClr>
                </a:gs>
                <a:gs pos="47000">
                  <a:schemeClr val="bg1">
                    <a:lumMod val="50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楷体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3585" name="组合 23" title=""/>
          <p:cNvGrpSpPr/>
          <p:nvPr/>
        </p:nvGrpSpPr>
        <p:grpSpPr>
          <a:xfrm>
            <a:off x="3260725" y="1412875"/>
            <a:ext cx="5694363" cy="1270000"/>
            <a:chOff x="3260608" y="1612354"/>
            <a:chExt cx="5694159" cy="1271010"/>
          </a:xfrm>
        </p:grpSpPr>
        <p:sp>
          <p:nvSpPr>
            <p:cNvPr id="23586" name="矩形: 圆角 18"/>
            <p:cNvSpPr/>
            <p:nvPr/>
          </p:nvSpPr>
          <p:spPr>
            <a:xfrm>
              <a:off x="3260608" y="1612354"/>
              <a:ext cx="5449693" cy="1271010"/>
            </a:xfrm>
            <a:prstGeom prst="roundRect">
              <a:avLst>
                <a:gd name="adj" fmla="val 5114"/>
              </a:avLst>
            </a:prstGeom>
            <a:solidFill>
              <a:srgbClr val="F8F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3587" name="矩形 72"/>
            <p:cNvSpPr>
              <a:spLocks noChangeArrowheads="1"/>
            </p:cNvSpPr>
            <p:nvPr/>
          </p:nvSpPr>
          <p:spPr bwMode="auto">
            <a:xfrm>
              <a:off x="3463801" y="1634597"/>
              <a:ext cx="5490966" cy="1223347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lang="en-US" altLang="en-US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lang="en-US" altLang="en-US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lang="en-US" altLang="en-US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lang="en-US" altLang="en-US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lvl="0" indent="0" eaLnBrk="1" hangingPunct="0">
                <a:lnSpc>
                  <a:spcPct val="120000"/>
                </a:lnSpc>
                <a:buClrTx/>
                <a:buFontTx/>
              </a:pPr>
              <a:r>
                <a:rPr lang="en-US" altLang="zh-CN" sz="2800" b="1" spc="0">
                  <a:solidFill>
                    <a:srgbClr val="FFC000"/>
                  </a:solidFill>
                  <a:latin typeface="Times New Roman" pitchFamily="18" charset="0"/>
                  <a:ea typeface="楷体" pitchFamily="49" charset="-122"/>
                </a:rPr>
                <a:t>¤</a:t>
              </a:r>
              <a:r>
                <a:rPr lang="zh-CN" altLang="en-US" sz="3000" b="1" spc="0">
                  <a:latin typeface="Times New Roman" pitchFamily="18" charset="0"/>
                  <a:ea typeface="楷体" pitchFamily="49" charset="-122"/>
                </a:rPr>
                <a:t>在十位上</a:t>
              </a:r>
              <a:r>
                <a:rPr lang="zh-CN" altLang="en-US" sz="3000" b="1" spc="300">
                  <a:latin typeface="Times New Roman" pitchFamily="18" charset="0"/>
                  <a:ea typeface="楷体" pitchFamily="49" charset="-122"/>
                </a:rPr>
                <a:t>拨</a:t>
              </a:r>
              <a:r>
                <a:rPr lang="en-US" altLang="zh-CN" sz="3000" b="1" spc="300">
                  <a:latin typeface="Times New Roman" pitchFamily="18" charset="0"/>
                  <a:ea typeface="楷体" pitchFamily="49" charset="-122"/>
                </a:rPr>
                <a:t>4</a:t>
              </a:r>
              <a:r>
                <a:rPr lang="zh-CN" altLang="en-US" sz="3000" b="1" spc="0">
                  <a:latin typeface="Times New Roman" pitchFamily="18" charset="0"/>
                  <a:ea typeface="楷体" pitchFamily="49" charset="-122"/>
                </a:rPr>
                <a:t>个珠子，此时</a:t>
              </a:r>
              <a:endParaRPr lang="en-US" altLang="zh-CN" sz="3000" b="1">
                <a:latin typeface="Times New Roman" pitchFamily="18" charset="0"/>
                <a:ea typeface="楷体" pitchFamily="49" charset="-122"/>
              </a:endParaRPr>
            </a:p>
            <a:p>
              <a:pPr marL="0" lvl="0" indent="0" eaLnBrk="1" hangingPunct="0">
                <a:lnSpc>
                  <a:spcPct val="120000"/>
                </a:lnSpc>
                <a:buClrTx/>
                <a:buFontTx/>
              </a:pPr>
              <a:r>
                <a:rPr lang="en-US" altLang="zh-CN" sz="3000" b="1" spc="0">
                  <a:latin typeface="Times New Roman" pitchFamily="18" charset="0"/>
                  <a:ea typeface="楷体" pitchFamily="49" charset="-122"/>
                </a:rPr>
                <a:t>  </a:t>
              </a:r>
              <a:r>
                <a:rPr lang="zh-CN" altLang="en-US" sz="3000" b="1" spc="300">
                  <a:latin typeface="Times New Roman" pitchFamily="18" charset="0"/>
                  <a:ea typeface="楷体" pitchFamily="49" charset="-122"/>
                </a:rPr>
                <a:t>有</a:t>
              </a:r>
              <a:r>
                <a:rPr lang="en-US" altLang="zh-CN" sz="3000" b="1" spc="300">
                  <a:latin typeface="Times New Roman" pitchFamily="18" charset="0"/>
                  <a:ea typeface="楷体" pitchFamily="49" charset="-122"/>
                </a:rPr>
                <a:t>7</a:t>
              </a:r>
              <a:r>
                <a:rPr lang="zh-CN" altLang="en-US" sz="3000" b="1" spc="0">
                  <a:latin typeface="Times New Roman" pitchFamily="18" charset="0"/>
                  <a:ea typeface="楷体" pitchFamily="49" charset="-122"/>
                </a:rPr>
                <a:t>个珠子；</a:t>
              </a:r>
              <a:endParaRPr lang="zh-CN" altLang="en-US" sz="3000" b="1">
                <a:latin typeface="Times New Roman" pitchFamily="18" charset="0"/>
                <a:ea typeface="楷体" pitchFamily="49" charset="-122"/>
              </a:endParaRPr>
            </a:p>
          </p:txBody>
        </p:sp>
      </p:grpSp>
      <p:grpSp>
        <p:nvGrpSpPr>
          <p:cNvPr id="23588" name="组合 79" title=""/>
          <p:cNvGrpSpPr/>
          <p:nvPr/>
        </p:nvGrpSpPr>
        <p:grpSpPr>
          <a:xfrm>
            <a:off x="3260725" y="2735263"/>
            <a:ext cx="5715000" cy="1890712"/>
            <a:chOff x="3289095" y="1612354"/>
            <a:chExt cx="5714246" cy="1271010"/>
          </a:xfrm>
        </p:grpSpPr>
        <p:sp>
          <p:nvSpPr>
            <p:cNvPr id="23589" name="矩形: 圆角 80"/>
            <p:cNvSpPr/>
            <p:nvPr/>
          </p:nvSpPr>
          <p:spPr>
            <a:xfrm>
              <a:off x="3289095" y="1612354"/>
              <a:ext cx="5420598" cy="1271010"/>
            </a:xfrm>
            <a:prstGeom prst="roundRect">
              <a:avLst>
                <a:gd name="adj" fmla="val 5114"/>
              </a:avLst>
            </a:prstGeom>
            <a:solidFill>
              <a:srgbClr val="F8F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3590" name="矩形 81"/>
            <p:cNvSpPr>
              <a:spLocks noChangeArrowheads="1"/>
            </p:cNvSpPr>
            <p:nvPr/>
          </p:nvSpPr>
          <p:spPr bwMode="auto">
            <a:xfrm>
              <a:off x="3512903" y="1634764"/>
              <a:ext cx="5490438" cy="1222987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lang="en-US" altLang="en-US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lang="en-US" altLang="en-US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lang="en-US" altLang="en-US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lang="en-US" altLang="en-US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lvl="0" indent="0" eaLnBrk="1" hangingPunct="0">
                <a:lnSpc>
                  <a:spcPct val="120000"/>
                </a:lnSpc>
                <a:buClrTx/>
                <a:buFontTx/>
              </a:pPr>
              <a:r>
                <a:rPr lang="en-US" altLang="zh-CN" sz="2800" b="1" spc="0">
                  <a:solidFill>
                    <a:srgbClr val="FFC000"/>
                  </a:solidFill>
                  <a:latin typeface="Times New Roman" pitchFamily="18" charset="0"/>
                  <a:ea typeface="楷体" pitchFamily="49" charset="-122"/>
                </a:rPr>
                <a:t>¤</a:t>
              </a:r>
              <a:r>
                <a:rPr lang="zh-CN" altLang="en-US" sz="3000" b="1" spc="0">
                  <a:latin typeface="Times New Roman" pitchFamily="18" charset="0"/>
                  <a:ea typeface="楷体" pitchFamily="49" charset="-122"/>
                </a:rPr>
                <a:t>此时百位上</a:t>
              </a:r>
              <a:r>
                <a:rPr lang="zh-CN" altLang="en-US" sz="3000" b="1" spc="300">
                  <a:latin typeface="Times New Roman" pitchFamily="18" charset="0"/>
                  <a:ea typeface="楷体" pitchFamily="49" charset="-122"/>
                </a:rPr>
                <a:t>有</a:t>
              </a:r>
              <a:r>
                <a:rPr lang="en-US" altLang="zh-CN" sz="3000" b="1" spc="300">
                  <a:latin typeface="Times New Roman" pitchFamily="18" charset="0"/>
                  <a:ea typeface="楷体" pitchFamily="49" charset="-122"/>
                </a:rPr>
                <a:t>1</a:t>
              </a:r>
              <a:r>
                <a:rPr lang="zh-CN" altLang="en-US" sz="3000" b="1" spc="0">
                  <a:latin typeface="Times New Roman" pitchFamily="18" charset="0"/>
                  <a:ea typeface="楷体" pitchFamily="49" charset="-122"/>
                </a:rPr>
                <a:t>个珠子，十</a:t>
              </a:r>
              <a:endParaRPr lang="en-US" altLang="zh-CN" sz="3000" b="1">
                <a:latin typeface="Times New Roman" pitchFamily="18" charset="0"/>
                <a:ea typeface="楷体" pitchFamily="49" charset="-122"/>
              </a:endParaRPr>
            </a:p>
            <a:p>
              <a:pPr marL="0" lvl="0" indent="0" eaLnBrk="1" hangingPunct="0">
                <a:lnSpc>
                  <a:spcPct val="120000"/>
                </a:lnSpc>
                <a:buClrTx/>
                <a:buFontTx/>
              </a:pPr>
              <a:r>
                <a:rPr lang="en-US" altLang="zh-CN" sz="3000" b="1" spc="0">
                  <a:latin typeface="Times New Roman" pitchFamily="18" charset="0"/>
                  <a:ea typeface="楷体" pitchFamily="49" charset="-122"/>
                </a:rPr>
                <a:t>  </a:t>
              </a:r>
              <a:r>
                <a:rPr lang="zh-CN" altLang="en-US" sz="3000" b="1" spc="0">
                  <a:latin typeface="Times New Roman" pitchFamily="18" charset="0"/>
                  <a:ea typeface="楷体" pitchFamily="49" charset="-122"/>
                </a:rPr>
                <a:t>位上</a:t>
              </a:r>
              <a:r>
                <a:rPr lang="zh-CN" altLang="en-US" sz="3000" b="1" spc="300">
                  <a:latin typeface="Times New Roman" pitchFamily="18" charset="0"/>
                  <a:ea typeface="楷体" pitchFamily="49" charset="-122"/>
                </a:rPr>
                <a:t>有</a:t>
              </a:r>
              <a:r>
                <a:rPr lang="en-US" altLang="zh-CN" sz="3000" b="1" spc="300">
                  <a:latin typeface="Times New Roman" pitchFamily="18" charset="0"/>
                  <a:ea typeface="楷体" pitchFamily="49" charset="-122"/>
                </a:rPr>
                <a:t>7</a:t>
              </a:r>
              <a:r>
                <a:rPr lang="zh-CN" altLang="en-US" sz="3000" b="1" spc="0">
                  <a:latin typeface="Times New Roman" pitchFamily="18" charset="0"/>
                  <a:ea typeface="楷体" pitchFamily="49" charset="-122"/>
                </a:rPr>
                <a:t>个珠子；个位上有</a:t>
              </a:r>
              <a:endParaRPr lang="en-US" altLang="zh-CN" sz="3000" b="1">
                <a:latin typeface="Times New Roman" pitchFamily="18" charset="0"/>
                <a:ea typeface="楷体" pitchFamily="49" charset="-122"/>
              </a:endParaRPr>
            </a:p>
            <a:p>
              <a:pPr marL="0" lvl="0" indent="0" eaLnBrk="1" hangingPunct="0">
                <a:lnSpc>
                  <a:spcPct val="120000"/>
                </a:lnSpc>
                <a:buClrTx/>
                <a:buFontTx/>
              </a:pPr>
              <a:r>
                <a:rPr lang="en-US" altLang="zh-CN" sz="3000" b="1" spc="0">
                  <a:latin typeface="Times New Roman" pitchFamily="18" charset="0"/>
                  <a:ea typeface="楷体" pitchFamily="49" charset="-122"/>
                </a:rPr>
                <a:t>  </a:t>
              </a:r>
              <a:r>
                <a:rPr lang="en-US" altLang="zh-CN" sz="3000" b="1" spc="300">
                  <a:latin typeface="Times New Roman" pitchFamily="18" charset="0"/>
                  <a:ea typeface="楷体" pitchFamily="49" charset="-122"/>
                </a:rPr>
                <a:t>1</a:t>
              </a:r>
              <a:r>
                <a:rPr lang="zh-CN" altLang="en-US" sz="3000" b="1" spc="0">
                  <a:latin typeface="Times New Roman" pitchFamily="18" charset="0"/>
                  <a:ea typeface="楷体" pitchFamily="49" charset="-122"/>
                </a:rPr>
                <a:t>个珠子。</a:t>
              </a:r>
              <a:endParaRPr lang="zh-CN" altLang="en-US" sz="3000" b="1">
                <a:latin typeface="Times New Roman" pitchFamily="18" charset="0"/>
                <a:ea typeface="楷体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  <p:cond evt="onBegin" delay="0">
                          <p:tn val="43"/>
                        </p:cond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  <p:cond evt="onBegin" delay="0">
                          <p:tn val="48"/>
                        </p:cond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  <p:cond evt="onBegin" delay="0">
                          <p:tn val="54"/>
                        </p:cond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  <p:cond evt="onBegin" delay="0">
                          <p:tn val="59"/>
                        </p:cond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67" presetID="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  <p:cond evt="onBegin" delay="0">
                          <p:tn val="70"/>
                        </p:cond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  <p:cond evt="onBegin" delay="0">
                          <p:tn val="75"/>
                        </p:cond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  <p:cond evt="onBegin" delay="0">
                          <p:tn val="81"/>
                        </p:cond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  <p:cond evt="onBegin" delay="0">
                          <p:tn val="86"/>
                        </p:cond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2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4" grpId="0"/>
      <p:bldP spid="23577" grpId="0"/>
      <p:bldP spid="23578" grpId="0"/>
      <p:bldP spid="23581" grpId="0"/>
      <p:bldP spid="2358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https://d.book118.com/458130076042006040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封面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Calibri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正文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Calibri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143</Paragraphs>
  <Slides>19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31">
      <vt:lpstr>Arial</vt:lpstr>
      <vt:lpstr>Calibri</vt:lpstr>
      <vt:lpstr>Calibri Light</vt:lpstr>
      <vt:lpstr>宋体</vt:lpstr>
      <vt:lpstr>楷体</vt:lpstr>
      <vt:lpstr>黑体</vt:lpstr>
      <vt:lpstr>等线 Light</vt:lpstr>
      <vt:lpstr>等线</vt:lpstr>
      <vt:lpstr>Times New Roman</vt:lpstr>
      <vt:lpstr>Wingdings</vt:lpstr>
      <vt:lpstr>楷体_GB2312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2024-09-18T15:11:16.312</cp:lastPrinted>
  <dcterms:created xsi:type="dcterms:W3CDTF">2024-09-18T07:11:16Z</dcterms:created>
  <dcterms:modified xsi:type="dcterms:W3CDTF">2024-09-18T07:11:18Z</dcterms:modified>
</cp:coreProperties>
</file>