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87A6D3C-8FF7-41CF-A68C-EC7D743C73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120091-EC7D-4A90-BE1A-E9B8E92360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6B84102-72A2-41D4-9A51-C0EA24D26E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DC553AC-6D00-4C86-AD4C-5F7B2514B7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C733839-BEEB-46BB-8351-E8C11B603B5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99888CF-F8C2-4BA1-A51F-68317A37EE6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B290E5B-5907-437E-9C0E-FE6C9CF640C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D32C67-D509-47C2-B1D6-B799BDF8CE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CB41D7-E953-4DBB-87AE-EABEF7C808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FFA483-5DC8-41EE-A812-F47DDB2ED8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906824-D69B-48E9-97E0-84E77AF062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8130113057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04838" y="5504363"/>
            <a:ext cx="2047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alpha val="100000"/>
                  </a:schemeClr>
                </a:solidFill>
                <a:latin typeface="Microsoft Yahei"/>
                <a:ea typeface="Microsoft Yahei"/>
                <a:cs typeface="Microsoft Yahei"/>
              </a:rPr>
              <a:t>汇报人：PPT可修改</a:t>
            </a:r>
          </a:p>
        </p:txBody>
      </p:sp>
      <p:sp>
        <p:nvSpPr>
          <p:cNvPr id="3" name="TextBox 3"/>
          <p:cNvSpPr txBox="1"/>
          <p:nvPr/>
        </p:nvSpPr>
        <p:spPr>
          <a:xfrm>
            <a:off x="3514381" y="5504363"/>
            <a:ext cx="29241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alpha val="100000"/>
                  </a:schemeClr>
                </a:solidFill>
                <a:latin typeface="Microsoft Yahei"/>
                <a:ea typeface="Microsoft Yahei"/>
                <a:cs typeface="Microsoft Yahei"/>
              </a:rPr>
              <a:t>2024-01-20</a:t>
            </a:r>
          </a:p>
        </p:txBody>
      </p:sp>
      <p:sp>
        <p:nvSpPr>
          <p:cNvPr id="4" name="TextBox 4"/>
          <p:cNvSpPr txBox="1"/>
          <p:nvPr/>
        </p:nvSpPr>
        <p:spPr>
          <a:xfrm>
            <a:off x="1204838" y="3711175"/>
            <a:ext cx="8039100"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050" b="1">
                <a:solidFill>
                  <a:schemeClr val="accent3">
                    <a:alpha val="100000"/>
                  </a:schemeClr>
                </a:solidFill>
                <a:latin typeface="Microsoft Yahei"/>
                <a:ea typeface="Microsoft Yahei"/>
                <a:cs typeface="Microsoft Yahei"/>
              </a:rPr>
              <a:t>培养艺术与文化行业人员的决策能力</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172958" y="1368038"/>
            <a:ext cx="4792980" cy="411099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艺术与文化行业概述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培养决策能力的关键因素</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针对不同岗位的培养策略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172958" y="1368038"/>
            <a:ext cx="4792980" cy="411099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实践案例与经验分享</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培养决策能力的途径与方法</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随着艺术与文化行业的快速发展和变革，培养具备决策能力的人才成为迫切需求。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应对行业变革</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 r="1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提升行业竞争力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弥补人才缺口</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具备决策能力的人员能够更好地把握市场机遇，推动艺术与文化行业的发展和创新。</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当前艺术与文化行业缺乏具备决策能力的高端人才，培养此类人才有助于弥补这一缺口。</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875" r="2187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良好的决策能力使艺术与文化行业人员能够快速、准确地做出决策，提高工作效率。</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提高决策效率</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优化资源配置</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增强创新能力</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提升行业影响力</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通过合理的决策，能够实现资源的优化配置，提高艺术与文化产品的质量和效益。</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决策能力的培养有助于激发人员的创新意识和创造力，推动艺术与文化行业的创新发展。</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具备决策能力的艺术与文化行业人员能够在行业内发挥领导作用，提升行业整体的影响力和竞争力。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培养决策能力的重要性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艺术与文化行业概述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艺术与文化行业是一个多元化、快速发展的领域，涵盖了艺术创作、文化遗产保护、博物馆管理、艺术教育等多个方面。随着全球化的推进和科技的不断发展，艺术与文化行业正面临着前所未有的机遇和挑战。</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发展趋势</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未来，艺术与文化行业将继续保持快速增长的态势。一方面，随着人们生活水平的提高，对艺术和文化产品的需求将不断增加；另一方面，科技的发展将为艺术与文化行业带来更多的创新和发展空间。例如，虚拟现实、增强现实等技术的应用将为艺术作品的呈现和体验带来革命性的变化。</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现状</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行业现状及发展趋势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艺术与文化行业具有多样性、创新性和历史传承性等特点。这个行业汇聚了大量具有创造力和想象力的人才，他们通过艺术作品和文化活动来表达思想、传递情感、展示文化特色。</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行业特点</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尽管艺术与文化行业充满了活力和创造力，但也面临着许多挑战。例如，市场竞争激烈、资金短缺、人才流失等问题一直困扰着这个行业。此外，随着科技的快速发展，如何适应新技术带来的变革并充分利用其优势也是行业面临的重要挑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挑战</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行业特点及挑战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提升竞争力</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在艺术与文化行业中，决策能力对于提升个人和组织的竞争力至关重要。具备良好决策能力的人员能够更准确地把握市场趋势和观众需求，从而制定出更加科学合理的发展战略和营销策略。</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4625" r="1462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优化资源配置</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决策能力有助于艺术与文化行业人员更加合理地配置资源，包括资金、人才、时间等。通过科学的决策分析，可以优化项目投资组合、提高资源利用效率，从而实现行业的可持续发展。</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应对挑战与变革</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面对行业中的挑战和变革，具备良好的决策能力可以帮助艺术与文化行业人员更加从容地应对。他们能够迅速适应新技术带来的变革，抓住机遇并规避风险，推动行业的创新和发展。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决策能力在行业中的作用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培养决策能力的关键因素</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深入了解艺术与文化领域</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掌握艺术史、艺术理论、文化批评等相关知识，了解行业动态和发展趋势。</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专业技能训练</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通过专业课程、实践项目等方式，提高艺术表现、创作、策展、管理等专业技能。</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持续学习与更新</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关注行业前沿动态，参加学术研讨会、艺术展览等活动，不断更新专业知识与技能。</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专业知识与技能</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批判性思维训练</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学习分析和评价艺术作品、文化现象的方法，培养独立思考和判断能力。</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创新思维培养</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鼓励跨领域合作与实验，探索新的艺术表现形式和创作方法。</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应对挑战与解决问题</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面对复杂问题时，能够提出创新性的解决方案，并勇于承担风险。</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批判性思维与创新能力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建立人际关系网络</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积极参加行业活动，建立广泛的人脉资源，为未来的合作与发展打下基础。</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团队协作技能</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学会与不同背景和专业的人员有效沟通与合作，实现共同目标。</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领导能力培养</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通过参与项目、组织活动等方式，锻炼领导力和组织协调能力。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团队协作与领导能力</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跨文化交流技能</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学习不同文化背景下的交流方式，尊重多元文化，提高跨文化沟通能力。</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适应多元文化环境</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在国际化背景下，能够快速适应不同文化环境，与来自不同文化背景的人员有效合作。</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拓展国际视野</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关注国际艺术与文化动态，了解不同国家的艺术风格、文化传统和审美观念，拓宽视野。</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跨文化交流与适应能力</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针对不同岗位的培养策略</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创意思维训练</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通过案例分析、头脑风暴等方法，培养艺术创作人员的创意思维和想象力。</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艺术技巧提升</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针对不同艺术门类，提供专业化的技巧训练和实践机会，提高艺术创作水平。</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艺术鉴赏能力培养</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引导艺术创作人员欣赏经典作品，提高艺术鉴赏能力和审美水平。</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艺术创作人员</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https://d.book118.com/458130113057006041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2024-09-20T05:17:25.619</cp:lastPrinted>
  <dcterms:created xsi:type="dcterms:W3CDTF">2024-09-19T21:17:25Z</dcterms:created>
  <dcterms:modified xsi:type="dcterms:W3CDTF">2024-09-19T21:17:27Z</dcterms:modified>
</cp:coreProperties>
</file>