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23A8D-BD27-4B97-A1C2-2E7F64974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2F467-B301-43B3-B53E-911C30817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300B-46AC-4791-8574-F9FB77720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FCEBF-F05A-4EA6-BD78-54EFB823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A4060-0116-4177-A9BF-9339E0A6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FCDD4-19CC-49DB-9E6F-67F05D99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B9A36-38E6-4EDE-B5A8-073BD0F04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810C1-C471-4643-9198-C8890FF8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302CD-E5C9-4E5C-8A20-D3A368EE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FA6C-D11C-4795-82EB-CBC7818A8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36799-B242-4BE6-B23C-AB0934D1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202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心理健康教育研修计划书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心理健康教育研修计划实施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心理健康教育研修计划的预期效果和影响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提高心理健康教育工作者专业素养，掌握心理健康教育前沿理论和实践方法，培养具备创新能力的心理健康教育人才。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随着社会的发展，心理健康教育在个体成长和社会和谐中发挥着越来越重要的作用。然而，当前心理健康教育工作者在专业素养和实践能力方面仍存在不足，需要加强研修和学习。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提高心理健康教育工作者专业素养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通过研修，心理健康教育工作者可以系统学习心理健康教育的理论和方法，掌握前沿的教育理念和技术，提升自身的专业素养。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培养具备创新能力的心理健康教育人才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研修计划注重培养教育工作者的创新思维和实践能力，使他们能够更好地应对复杂多变的心理健康教育问题，为个体和社会的发展做出贡献。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促进心理健康教育事业的可持续发展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通过研修计划，可以培养一批具备专业素养和创新能力的心理健康教育人才，为心理健康教育事业的可持续发展提供有力支持。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研修计划的重要性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心理健康不仅包括个体心理的幸福感和满足感，也包括个体在认知、情感和行为方面的正常发展。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心理健康是指个体内部心理活动和外部环境的协调一致，以及个体在应对日常生活中的压力和挑战时表现出良好的适应能力。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良好的应对能力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个体能够准确评估和认识自己的优点和不足，并在此基础上制定合理的目标和计划。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个体能够有效地调节和管理自己的情绪，避免长时间陷入消极情绪中。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个体能够适应环境变化和人际关系变化，与他人建立良好的沟通和合作关系。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个体能够积极应对生活中的挑战和压力，采取有效的应对策略。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提高个体的心理素质和心理健康水平，帮助个体建立健康的生活方式和积极的人生态度。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预防和解决心理问题，减少心理障碍的发生率。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增强个体的自我认知和自我调节能力，提高个体的适应性和应对能力。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提高整个社会的心理健康水平，促进社会的稳定和发展。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795" b="3795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163" b="6163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自我认知教育是心理健康教育的基础，旨在帮助个体了解自己的性格、价值观、兴趣爱好、优势和不足等，从而更好地认识自己、接纳自己。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通过自我认知教育，个体可以更加清晰地了解自己的内心世界，发现自己的潜力和特长，并在此基础上制定个人发展计划，实现自我价值的最大化。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人际关系教育是心理健康教育的重要组成部分，旨在帮助个体建立良好的人际关系，提高沟通能力和情感智商。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通过人际关系教育，个体可以学习如何处理人际关系中的冲突和矛盾，掌握有效的沟通技巧和情绪管理方法，增强人际吸引力和情感支持。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人际关系教育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情绪管理教育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情绪管理教育是心理健康教育的核心内容之一，旨在帮助个体识别、调节和管理自己的情绪，保持情绪稳定和积极心态。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通过情绪管理教育，个体可以学会识别自己的情绪变化，掌握有效的情绪调节技巧和方法，增强情绪管理能力，提高生活质量和幸福感。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挫折教育是心理健康教育的重要环节之一，旨在帮助个体正确面对挫折和失败，培养坚韧不拔的意志和积极应对困难的态度。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通过挫折教育，个体可以学会如何正确看待挫折和失败，掌握应对挫折的方法和技巧，培养积极的心态和解决问题的能力，提高心理韧性和适应性。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生涯规划教育是心理健康教育的延伸内容之一，旨在帮助个体规划自己的职业生涯，实现个人目标和理想。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涯规划教育，个体可以了解自己的职业兴趣、能力和优势，制定适合自己的职业发展计划，提高职业适应性和职业满意度。同时，生涯规划教育还可以帮助个体更好地应对职业挑战和压力，保持职业心理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生涯规划教育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心理健康教育的方法和技巧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通过小组形式进行心理健康教育，促进成员间的互动与交流。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体辅导是一种以小组为单位进行的心理健康教育方式。通过组织小组活动、讨论和分享，帮助参与者了解心理健康知识，解决心理问题，提高心理素质。团体辅导有助于培养成员的团队协作精神、沟通能力和自我认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针对个人需求进行一对一的心理健康辅导。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咨询是一种针对个人需求进行的心理健康教育方式。通过与专业心理咨询师进行一对一的交流，个体咨询可以帮助参与者深入了解自己的心理状况，解决特定的心理问题，并提供应对策略和技巧。个体咨询注重隐私和个性化需求，有助于提高个人的心理素质和应对压力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个体咨询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https://d.book118.com/458132025002006044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2024-09-23T18:20:38.131</cp:lastPrinted>
  <dcterms:created xsi:type="dcterms:W3CDTF">2024-09-23T10:20:38Z</dcterms:created>
  <dcterms:modified xsi:type="dcterms:W3CDTF">2024-09-23T10:20:40Z</dcterms:modified>
</cp:coreProperties>
</file>