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6647E7-F0DA-44F6-8391-5FD2055FC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734CF-BD02-4794-BF3B-E8371E748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072F9D-17E6-4B18-A550-97AD94403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4045E6-DF7D-4161-9B6D-8751CACCC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58E92A-8759-4324-B6A5-6A4764D73B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6D98CB-74C5-4336-A3A1-EB583A6E3D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FDBBC1-4AEC-457B-914F-4383787909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5F1854-B54F-4A1C-833E-38BF957A4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4258E-BF4D-4D79-BDDF-8163B7178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3AF5C-7E02-465F-9523-EE4DA82F8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523BB-E0D5-4403-B650-7ED4FFD25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33111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线上早教课程行业现状及发展趋势研究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线上早教课程概述
 行业市场规模与增长率分析
 线上早教课程的优势与劣势
 影响行业发展的关键因素分析
 行业竞争格局与主要参与者
 线上早教课程的盈利模式探讨
 行业发展面临的挑战与机遇
 未来发展趋势与前景展望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线上早教课程概述</a:t>
            </a:r>
          </a:p>
        </p:txBody>
      </p:sp>
      <p:sp>
        <p:nvSpPr>
          <p:cNvPr id="3" name="Subtitle 2"/>
          <p:cNvSpPr>
            <a:spLocks noGrp="1"/>
          </p:cNvSpPr>
          <p:nvPr>
            <p:ph type="subTitle" idx="1"/>
          </p:nvPr>
        </p:nvSpPr>
        <p:spPr/>
        <p:txBody>
          <a:bodyPr/>
          <a:lstStyle/>
          <a:p>
            <a:r>
              <a:t>线上早教课程行业现状及发展趋势研究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线上早教课程概述</a:t>
            </a:r>
          </a:p>
        </p:txBody>
      </p:sp>
      <p:sp>
        <p:nvSpPr>
          <p:cNvPr id="3" name="Content Placeholder 2"/>
          <p:cNvSpPr>
            <a:spLocks noGrp="1"/>
          </p:cNvSpPr>
          <p:nvPr>
            <p:ph sz="half" idx="2"/>
          </p:nvPr>
        </p:nvSpPr>
        <p:spPr/>
        <p:txBody>
          <a:bodyPr/>
          <a:lstStyle/>
          <a:p>
            <a:r>
              <a:t>1. 线上早教课程的兴起是基于互联网技术的发展和人们对早教需求的不断提高。</a:t>
            </a:r>
          </a:p>
          <a:p>
            <a:r>
              <a:t>2. 线上早教课程打破了传统早教机构的地域限制，让更多的家庭能够享受到优质的早教资源。</a:t>
            </a:r>
          </a:p>
          <a:p>
            <a:r>
              <a:t>3. 线上早教课程具有互动性强、个性化程度高、价格相对低廉等优点，受到家长的青睐。</a:t>
            </a:r>
          </a:p>
        </p:txBody>
      </p:sp>
      <p:sp>
        <p:nvSpPr>
          <p:cNvPr id="4" name="Text Placeholder 3"/>
          <p:cNvSpPr>
            <a:spLocks noGrp="1"/>
          </p:cNvSpPr>
          <p:nvPr>
            <p:ph type="body" idx="3"/>
          </p:nvPr>
        </p:nvSpPr>
        <p:spPr/>
        <p:txBody>
          <a:bodyPr/>
          <a:lstStyle/>
          <a:p>
            <a:r>
              <a:t>线上早教课程的内容和形式</a:t>
            </a:r>
          </a:p>
        </p:txBody>
      </p:sp>
      <p:sp>
        <p:nvSpPr>
          <p:cNvPr id="5" name="Content Placeholder 4"/>
          <p:cNvSpPr>
            <a:spLocks noGrp="1"/>
          </p:cNvSpPr>
          <p:nvPr>
            <p:ph sz="half" idx="4"/>
          </p:nvPr>
        </p:nvSpPr>
        <p:spPr/>
        <p:txBody>
          <a:bodyPr/>
          <a:lstStyle/>
          <a:p>
            <a:r>
              <a:t>1. 线上早教课程的内容涵盖了语言、数学、科学、艺术、社会等多个领域。</a:t>
            </a:r>
          </a:p>
          <a:p>
            <a:r>
              <a:t>2. 线上早教课程的形式多样，包括视频课程、互动游戏、亲子活动等。</a:t>
            </a:r>
          </a:p>
          <a:p>
            <a:r>
              <a:t>3. 线上早教课程的呈现方式生动有趣，能够吸引孩子的注意力，提高他们的学习兴趣。</a:t>
            </a:r>
          </a:p>
        </p:txBody>
      </p:sp>
      <p:sp>
        <p:nvSpPr>
          <p:cNvPr id="6" name="Text Placeholder 5"/>
          <p:cNvSpPr>
            <a:spLocks noGrp="1"/>
          </p:cNvSpPr>
          <p:nvPr>
            <p:ph type="body" idx="1"/>
          </p:nvPr>
        </p:nvSpPr>
        <p:spPr/>
        <p:txBody>
          <a:bodyPr/>
          <a:lstStyle/>
          <a:p>
            <a:r>
              <a:t>线上早教课程的兴起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线上早教课程概述</a:t>
            </a:r>
          </a:p>
        </p:txBody>
      </p:sp>
      <p:sp>
        <p:nvSpPr>
          <p:cNvPr id="3" name="Text Placeholder 2"/>
          <p:cNvSpPr>
            <a:spLocks noGrp="1"/>
          </p:cNvSpPr>
          <p:nvPr>
            <p:ph type="body" idx="1"/>
          </p:nvPr>
        </p:nvSpPr>
        <p:spPr/>
        <p:txBody>
          <a:bodyPr/>
          <a:lstStyle/>
          <a:p>
            <a:r>
              <a:t>线上早教课程的优势</a:t>
            </a:r>
          </a:p>
        </p:txBody>
      </p:sp>
      <p:sp>
        <p:nvSpPr>
          <p:cNvPr id="4" name="Content Placeholder 3"/>
          <p:cNvSpPr>
            <a:spLocks noGrp="1"/>
          </p:cNvSpPr>
          <p:nvPr>
            <p:ph sz="half" idx="2"/>
          </p:nvPr>
        </p:nvSpPr>
        <p:spPr/>
        <p:txBody>
          <a:bodyPr/>
          <a:lstStyle/>
          <a:p>
            <a:r>
              <a:t>1. 线上早教课程可以节省家长的时间和精力，让家长能够更好地陪伴孩子。</a:t>
            </a:r>
          </a:p>
          <a:p>
            <a:r>
              <a:t>2. 线上早教课程可以为孩子提供个性化的学习体验，满足不同孩子的需求。</a:t>
            </a:r>
          </a:p>
          <a:p>
            <a:r>
              <a:t>3. 线上早教课程的价格相对低廉，让更多的家庭能够负担得起。</a:t>
            </a:r>
          </a:p>
        </p:txBody>
      </p:sp>
      <p:sp>
        <p:nvSpPr>
          <p:cNvPr id="5" name="Text Placeholder 4"/>
          <p:cNvSpPr>
            <a:spLocks noGrp="1"/>
          </p:cNvSpPr>
          <p:nvPr>
            <p:ph type="body" idx="3"/>
          </p:nvPr>
        </p:nvSpPr>
        <p:spPr/>
        <p:txBody>
          <a:bodyPr/>
          <a:lstStyle/>
          <a:p>
            <a:r>
              <a:t>线上早教课程的发展趋势</a:t>
            </a:r>
          </a:p>
        </p:txBody>
      </p:sp>
      <p:sp>
        <p:nvSpPr>
          <p:cNvPr id="6" name="Content Placeholder 5"/>
          <p:cNvSpPr>
            <a:spLocks noGrp="1"/>
          </p:cNvSpPr>
          <p:nvPr>
            <p:ph sz="half" idx="4"/>
          </p:nvPr>
        </p:nvSpPr>
        <p:spPr/>
        <p:txBody>
          <a:bodyPr/>
          <a:lstStyle/>
          <a:p>
            <a:r>
              <a:t>1. 线上早教课程将继续保持快速发展的态势，市场规模将不断扩大。</a:t>
            </a:r>
          </a:p>
          <a:p>
            <a:r>
              <a:t>2. 线上早教课程的内容和形式将更加丰富多样，满足不同家庭的多样化需求。</a:t>
            </a:r>
          </a:p>
          <a:p>
            <a:r>
              <a:t>3. 线上早教课程的教学方法将更加注重互动性和个性化，提高孩子的学习兴趣和学习效果。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线上早教课程概述</a:t>
            </a:r>
          </a:p>
        </p:txBody>
      </p:sp>
      <p:sp>
        <p:nvSpPr>
          <p:cNvPr id="3" name="Text Placeholder 2"/>
          <p:cNvSpPr>
            <a:spLocks noGrp="1"/>
          </p:cNvSpPr>
          <p:nvPr>
            <p:ph type="body" idx="1"/>
          </p:nvPr>
        </p:nvSpPr>
        <p:spPr/>
        <p:txBody>
          <a:bodyPr/>
          <a:lstStyle/>
          <a:p>
            <a:r>
              <a:t>线上早教课程的挑战</a:t>
            </a:r>
          </a:p>
        </p:txBody>
      </p:sp>
      <p:sp>
        <p:nvSpPr>
          <p:cNvPr id="4" name="Content Placeholder 3"/>
          <p:cNvSpPr>
            <a:spLocks noGrp="1"/>
          </p:cNvSpPr>
          <p:nvPr>
            <p:ph sz="half" idx="2"/>
          </p:nvPr>
        </p:nvSpPr>
        <p:spPr/>
        <p:txBody>
          <a:bodyPr/>
          <a:lstStyle/>
          <a:p>
            <a:r>
              <a:t>1. 线上早教课程的质量参差不齐，家长在选择时需要仔细甄别。</a:t>
            </a:r>
          </a:p>
          <a:p>
            <a:r>
              <a:t>2. 线上早教课程对家长的参与度要求较高，有些家长可能无法抽出时间陪伴孩子学习。</a:t>
            </a:r>
          </a:p>
          <a:p>
            <a:r>
              <a:t>3. 线上早教课程可能导致孩子过度依赖电子产品，影响他们的健康发展。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行业市场规模与增长率分析</a:t>
            </a:r>
          </a:p>
        </p:txBody>
      </p:sp>
      <p:sp>
        <p:nvSpPr>
          <p:cNvPr id="3" name="Subtitle 2"/>
          <p:cNvSpPr>
            <a:spLocks noGrp="1"/>
          </p:cNvSpPr>
          <p:nvPr>
            <p:ph type="subTitle" idx="1"/>
          </p:nvPr>
        </p:nvSpPr>
        <p:spPr/>
        <p:txBody>
          <a:bodyPr/>
          <a:lstStyle/>
          <a:p>
            <a:r>
              <a:t>线上早教课程行业现状及发展趋势研究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行业市场规模与增长率分析</a:t>
            </a:r>
          </a:p>
        </p:txBody>
      </p:sp>
      <p:sp>
        <p:nvSpPr>
          <p:cNvPr id="3" name="Text Placeholder 2"/>
          <p:cNvSpPr>
            <a:spLocks noGrp="1"/>
          </p:cNvSpPr>
          <p:nvPr>
            <p:ph type="body" idx="1"/>
          </p:nvPr>
        </p:nvSpPr>
        <p:spPr/>
        <p:txBody>
          <a:bodyPr/>
          <a:lstStyle/>
          <a:p>
            <a:r>
              <a:t>行业市场规模及增长率分析</a:t>
            </a:r>
          </a:p>
        </p:txBody>
      </p:sp>
      <p:sp>
        <p:nvSpPr>
          <p:cNvPr id="4" name="Content Placeholder 3"/>
          <p:cNvSpPr>
            <a:spLocks noGrp="1"/>
          </p:cNvSpPr>
          <p:nvPr>
            <p:ph sz="half" idx="2"/>
          </p:nvPr>
        </p:nvSpPr>
        <p:spPr/>
        <p:txBody>
          <a:bodyPr/>
          <a:lstStyle/>
          <a:p>
            <a:r>
              <a:t>1. 市场规模持续增长：近年来，随着互联网的普及和教育理念的转变，线上早教课程市场规模不断扩大。根据智研咨询数据，2021年中国线上早教课程市场规模约为500亿元，预计到2026年将增长至1200亿元，年复合增长率超过20%。</a:t>
            </a:r>
          </a:p>
          <a:p>
            <a:r>
              <a:t>2. 用户群体不断扩大：线上早教课程的用户群体主要是0-6岁的婴幼儿及其家长。近年来，随着二胎政策的开放和经济水平的提高，婴幼儿数量不断增加，加之人们对早教的重视程度不断提高，线上早教课程的用户群体也在不断扩大。</a:t>
            </a:r>
          </a:p>
          <a:p>
            <a:r>
              <a:t>3. 行业竞争日趋激烈：线上早教课程行业存在众多企业，包括传统早教机构、互联网教育公司、科技公司等。这些企业都在积极布局线上早教课程领域，行业竞争日趋激烈。</a:t>
            </a:r>
          </a:p>
        </p:txBody>
      </p:sp>
      <p:sp>
        <p:nvSpPr>
          <p:cNvPr id="5" name="Text Placeholder 4"/>
          <p:cNvSpPr>
            <a:spLocks noGrp="1"/>
          </p:cNvSpPr>
          <p:nvPr>
            <p:ph type="body" idx="3"/>
          </p:nvPr>
        </p:nvSpPr>
        <p:spPr/>
        <p:txBody>
          <a:bodyPr/>
          <a:lstStyle/>
          <a:p>
            <a:r>
              <a:t>线上早教课程市场规模构成</a:t>
            </a:r>
          </a:p>
        </p:txBody>
      </p:sp>
      <p:sp>
        <p:nvSpPr>
          <p:cNvPr id="6" name="Content Placeholder 5"/>
          <p:cNvSpPr>
            <a:spLocks noGrp="1"/>
          </p:cNvSpPr>
          <p:nvPr>
            <p:ph sz="half" idx="4"/>
          </p:nvPr>
        </p:nvSpPr>
        <p:spPr/>
        <p:txBody>
          <a:bodyPr/>
          <a:lstStyle/>
          <a:p>
            <a:r>
              <a:t>1. 课程类型构成：线上早教课程按课程类型可分为语言类课程、数学类课程、科学类课程、艺术类课程等。其中，语言类课程和数学类课程是市场需求量最大的两类课程。</a:t>
            </a:r>
          </a:p>
          <a:p>
            <a:r>
              <a:t>2. 年龄段构成：线上早教课程按年龄段可分为0-3岁课程、3-6岁课程和6-12岁课程。其中，0-3岁课程是市场需求量最大的年龄段。</a:t>
            </a:r>
          </a:p>
          <a:p>
            <a:r>
              <a:t>3. 收费模式构成：线上早教课程按收费模式可分为免费课程、付费课程和混合模式课程。其中，免费课程和付费课程是市场上最常见的两种收费模式。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线上早教课程的优势与劣势</a:t>
            </a:r>
          </a:p>
        </p:txBody>
      </p:sp>
      <p:sp>
        <p:nvSpPr>
          <p:cNvPr id="3" name="Subtitle 2"/>
          <p:cNvSpPr>
            <a:spLocks noGrp="1"/>
          </p:cNvSpPr>
          <p:nvPr>
            <p:ph type="subTitle" idx="1"/>
          </p:nvPr>
        </p:nvSpPr>
        <p:spPr/>
        <p:txBody>
          <a:bodyPr/>
          <a:lstStyle/>
          <a:p>
            <a:r>
              <a:t>线上早教课程行业现状及发展趋势研究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线上早教课程的优势与劣势</a:t>
            </a:r>
          </a:p>
        </p:txBody>
      </p:sp>
      <p:sp>
        <p:nvSpPr>
          <p:cNvPr id="3" name="Text Placeholder 2"/>
          <p:cNvSpPr>
            <a:spLocks noGrp="1"/>
          </p:cNvSpPr>
          <p:nvPr>
            <p:ph type="body" idx="1"/>
          </p:nvPr>
        </p:nvSpPr>
        <p:spPr/>
        <p:txBody>
          <a:bodyPr/>
          <a:lstStyle/>
          <a:p>
            <a:r>
              <a:t>线上早教课程的优势：</a:t>
            </a:r>
          </a:p>
        </p:txBody>
      </p:sp>
      <p:sp>
        <p:nvSpPr>
          <p:cNvPr id="4" name="Content Placeholder 3"/>
          <p:cNvSpPr>
            <a:spLocks noGrp="1"/>
          </p:cNvSpPr>
          <p:nvPr>
            <p:ph sz="half" idx="2"/>
          </p:nvPr>
        </p:nvSpPr>
        <p:spPr/>
        <p:txBody>
          <a:bodyPr/>
          <a:lstStyle/>
          <a:p>
            <a:r>
              <a:t>1. 便捷性和灵活性：线上早教课程可以随时随地访问，为家长和孩子提供了极大的便利，家长可以根据自己的时间安排，选择适合孩子的课程，而孩子也可以在舒适的家庭环境中学习。</a:t>
            </a:r>
          </a:p>
          <a:p>
            <a:r>
              <a:t>2. 课程内容丰富多样：线上早教课程提供的内容非常丰富，包括语言、数学、科学、艺术、音乐等多个领域，可以满足不同年龄段和兴趣偏好的孩子的学习需求。</a:t>
            </a:r>
          </a:p>
          <a:p>
            <a:r>
              <a:t>3. 互动性和趣味性：线上早教课程通常采用寓教于乐的方式，通过生动的动画、游戏和互动活动来吸引孩子的注意力，提高孩子的学习兴趣，让孩子在轻松愉悦的氛围中学习知识。</a:t>
            </a:r>
          </a:p>
        </p:txBody>
      </p:sp>
      <p:sp>
        <p:nvSpPr>
          <p:cNvPr id="5" name="Text Placeholder 4"/>
          <p:cNvSpPr>
            <a:spLocks noGrp="1"/>
          </p:cNvSpPr>
          <p:nvPr>
            <p:ph type="body" idx="3"/>
          </p:nvPr>
        </p:nvSpPr>
        <p:spPr/>
        <p:txBody>
          <a:bodyPr/>
          <a:lstStyle/>
          <a:p>
            <a:r>
              <a:t>线上早教课程的劣势：</a:t>
            </a:r>
          </a:p>
        </p:txBody>
      </p:sp>
      <p:sp>
        <p:nvSpPr>
          <p:cNvPr id="6" name="Content Placeholder 5"/>
          <p:cNvSpPr>
            <a:spLocks noGrp="1"/>
          </p:cNvSpPr>
          <p:nvPr>
            <p:ph sz="half" idx="4"/>
          </p:nvPr>
        </p:nvSpPr>
        <p:spPr/>
        <p:txBody>
          <a:bodyPr/>
          <a:lstStyle/>
          <a:p>
            <a:r>
              <a:t>1. 缺乏面对面的互动：线上早教课程缺乏面对面的互动，这可能会影响孩子与老师和同学之间的关系，并且可能导致孩子在学习过程中难以获得及时的反馈和帮助。</a:t>
            </a:r>
          </a:p>
          <a:p>
            <a:r>
              <a:t>2. 需要家长的大量参与：线上早教课程需要家长的积极参与，家长需要帮助孩子安排学习时间、督促孩子完成任务，并且在必要时为孩子提供帮助和指导，这可能会增加家长的负担。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影响行业发展的关键因素分析</a:t>
            </a:r>
          </a:p>
        </p:txBody>
      </p:sp>
      <p:sp>
        <p:nvSpPr>
          <p:cNvPr id="3" name="Subtitle 2"/>
          <p:cNvSpPr>
            <a:spLocks noGrp="1"/>
          </p:cNvSpPr>
          <p:nvPr>
            <p:ph type="subTitle" idx="1"/>
          </p:nvPr>
        </p:nvSpPr>
        <p:spPr/>
        <p:txBody>
          <a:bodyPr/>
          <a:lstStyle/>
          <a:p>
            <a:r>
              <a:t>线上早教课程行业现状及发展趋势研究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影响行业发展的关键因素分析</a:t>
            </a:r>
          </a:p>
        </p:txBody>
      </p:sp>
      <p:sp>
        <p:nvSpPr>
          <p:cNvPr id="3" name="Text Placeholder 2"/>
          <p:cNvSpPr>
            <a:spLocks noGrp="1"/>
          </p:cNvSpPr>
          <p:nvPr>
            <p:ph type="body" idx="1"/>
          </p:nvPr>
        </p:nvSpPr>
        <p:spPr/>
        <p:txBody>
          <a:bodyPr/>
          <a:lstStyle/>
          <a:p>
            <a:r>
              <a:t>在线早教课程渗透率</a:t>
            </a:r>
          </a:p>
        </p:txBody>
      </p:sp>
      <p:sp>
        <p:nvSpPr>
          <p:cNvPr id="4" name="Content Placeholder 3"/>
          <p:cNvSpPr>
            <a:spLocks noGrp="1"/>
          </p:cNvSpPr>
          <p:nvPr>
            <p:ph sz="half" idx="2"/>
          </p:nvPr>
        </p:nvSpPr>
        <p:spPr/>
        <p:txBody>
          <a:bodyPr/>
          <a:lstStyle/>
          <a:p>
            <a:r>
              <a:t>1. 在线早教课程渗透率逐年提高，2022年中国在线早教课程渗透率达40.8%，预计到2025年将达到55.3%。</a:t>
            </a:r>
          </a:p>
          <a:p>
            <a:r>
              <a:t>2. 在线早教课程在城市和农村地区差异较大，城市地区渗透率更高。</a:t>
            </a:r>
          </a:p>
          <a:p>
            <a:r>
              <a:t>3. 在线早教课程在不同年龄段儿童中也存在差异，学龄前儿童的渗透率高于学龄儿童。</a:t>
            </a:r>
          </a:p>
        </p:txBody>
      </p:sp>
      <p:sp>
        <p:nvSpPr>
          <p:cNvPr id="5" name="Text Placeholder 4"/>
          <p:cNvSpPr>
            <a:spLocks noGrp="1"/>
          </p:cNvSpPr>
          <p:nvPr>
            <p:ph type="body" idx="3"/>
          </p:nvPr>
        </p:nvSpPr>
        <p:spPr/>
        <p:txBody>
          <a:bodyPr/>
          <a:lstStyle/>
          <a:p>
            <a:r>
              <a:t>在线早教课程用户画像</a:t>
            </a:r>
          </a:p>
        </p:txBody>
      </p:sp>
      <p:sp>
        <p:nvSpPr>
          <p:cNvPr id="6" name="Content Placeholder 5"/>
          <p:cNvSpPr>
            <a:spLocks noGrp="1"/>
          </p:cNvSpPr>
          <p:nvPr>
            <p:ph sz="half" idx="4"/>
          </p:nvPr>
        </p:nvSpPr>
        <p:spPr/>
        <p:txBody>
          <a:bodyPr/>
          <a:lstStyle/>
          <a:p>
            <a:r>
              <a:t>1. 在线早教课程用户主要集中在25-34岁的年轻父母，其中女性用户占比更高。</a:t>
            </a:r>
          </a:p>
          <a:p>
            <a:r>
              <a:t>2. 在线早教课程用户普遍受教育程度较高，本科及以上学历占比达65.4%。</a:t>
            </a:r>
          </a:p>
          <a:p>
            <a:r>
              <a:t>3. 在线早教课程用户多为家庭收入较高的中高阶层家庭，年收入10万以上占比达47.2%。</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影响行业发展的关键因素分析</a:t>
            </a:r>
          </a:p>
        </p:txBody>
      </p:sp>
      <p:sp>
        <p:nvSpPr>
          <p:cNvPr id="3" name="Text Placeholder 2"/>
          <p:cNvSpPr>
            <a:spLocks noGrp="1"/>
          </p:cNvSpPr>
          <p:nvPr>
            <p:ph type="body" idx="1"/>
          </p:nvPr>
        </p:nvSpPr>
        <p:spPr/>
        <p:txBody>
          <a:bodyPr/>
          <a:lstStyle/>
          <a:p>
            <a:r>
              <a:t>在线早教课程市场竞争格局</a:t>
            </a:r>
          </a:p>
        </p:txBody>
      </p:sp>
      <p:sp>
        <p:nvSpPr>
          <p:cNvPr id="4" name="Content Placeholder 3"/>
          <p:cNvSpPr>
            <a:spLocks noGrp="1"/>
          </p:cNvSpPr>
          <p:nvPr>
            <p:ph sz="half" idx="2"/>
          </p:nvPr>
        </p:nvSpPr>
        <p:spPr/>
        <p:txBody>
          <a:bodyPr/>
          <a:lstStyle/>
          <a:p>
            <a:r>
              <a:t>1. 在线早教课程市场竞争激烈，头部平台占据较大市场份额，但新进入者不断涌现，市场竞争加剧。</a:t>
            </a:r>
          </a:p>
          <a:p>
            <a:r>
              <a:t>2. 在线早教课程市场呈现差异化竞争格局，头部平台以综合性课程为主，新进入者则以细分领域课程为切入点。</a:t>
            </a:r>
          </a:p>
          <a:p>
            <a:r>
              <a:t>3. 在线早教课程市场竞争不仅仅是课程内容的差异化,平台的运营手段、品牌形象、服务质量也是重要的竞争要素。</a:t>
            </a:r>
          </a:p>
        </p:txBody>
      </p:sp>
      <p:sp>
        <p:nvSpPr>
          <p:cNvPr id="5" name="Text Placeholder 4"/>
          <p:cNvSpPr>
            <a:spLocks noGrp="1"/>
          </p:cNvSpPr>
          <p:nvPr>
            <p:ph type="body" idx="3"/>
          </p:nvPr>
        </p:nvSpPr>
        <p:spPr/>
        <p:txBody>
          <a:bodyPr/>
          <a:lstStyle/>
          <a:p>
            <a:r>
              <a:t>在线早教课程行业发展趋势</a:t>
            </a:r>
          </a:p>
        </p:txBody>
      </p:sp>
      <p:sp>
        <p:nvSpPr>
          <p:cNvPr id="6" name="Content Placeholder 5"/>
          <p:cNvSpPr>
            <a:spLocks noGrp="1"/>
          </p:cNvSpPr>
          <p:nvPr>
            <p:ph sz="half" idx="4"/>
          </p:nvPr>
        </p:nvSpPr>
        <p:spPr/>
        <p:txBody>
          <a:bodyPr/>
          <a:lstStyle/>
          <a:p>
            <a:r>
              <a:t>1. 在线早教课程行业将继续保持高速增长态势，预计未来几年市场规模将保持20%以上的年复合增长率。</a:t>
            </a:r>
          </a:p>
          <a:p>
            <a:r>
              <a:t>2. 在线早教课程行业将朝着智能化、个性化、多元化的方向发展。</a:t>
            </a:r>
          </a:p>
          <a:p>
            <a:r>
              <a:t>3. 在线早教课程行业将与其他行业融合发展，形成新的业态和模式。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影响行业发展的关键因素分析</a:t>
            </a:r>
          </a:p>
        </p:txBody>
      </p:sp>
      <p:sp>
        <p:nvSpPr>
          <p:cNvPr id="3" name="Text Placeholder 2"/>
          <p:cNvSpPr>
            <a:spLocks noGrp="1"/>
          </p:cNvSpPr>
          <p:nvPr>
            <p:ph type="body" idx="1"/>
          </p:nvPr>
        </p:nvSpPr>
        <p:spPr/>
        <p:txBody>
          <a:bodyPr/>
          <a:lstStyle/>
          <a:p>
            <a:r>
              <a:t>在线早教课程行业面临的挑战</a:t>
            </a:r>
          </a:p>
        </p:txBody>
      </p:sp>
      <p:sp>
        <p:nvSpPr>
          <p:cNvPr id="4" name="Content Placeholder 3"/>
          <p:cNvSpPr>
            <a:spLocks noGrp="1"/>
          </p:cNvSpPr>
          <p:nvPr>
            <p:ph sz="half" idx="2"/>
          </p:nvPr>
        </p:nvSpPr>
        <p:spPr/>
        <p:txBody>
          <a:bodyPr/>
          <a:lstStyle/>
          <a:p>
            <a:r>
              <a:t>1. 在线早教课程行业面临着课程质量参差不齐、师资队伍不稳定、监管不完善等挑战。</a:t>
            </a:r>
          </a:p>
          <a:p>
            <a:r>
              <a:t>2. 在线早教课程行业还面临着盈利模式单一、家长认知不足、用户流失率高等挑战。</a:t>
            </a:r>
          </a:p>
          <a:p>
            <a:r>
              <a:t>3. 在线早教课程行业需要不断提高课程质量、加强师资队伍建设、完善监管体系、探索新的盈利模式。</a:t>
            </a:r>
          </a:p>
        </p:txBody>
      </p:sp>
      <p:sp>
        <p:nvSpPr>
          <p:cNvPr id="5" name="Text Placeholder 4"/>
          <p:cNvSpPr>
            <a:spLocks noGrp="1"/>
          </p:cNvSpPr>
          <p:nvPr>
            <p:ph type="body" idx="3"/>
          </p:nvPr>
        </p:nvSpPr>
        <p:spPr/>
        <p:txBody>
          <a:bodyPr/>
          <a:lstStyle/>
          <a:p>
            <a:r>
              <a:t>在线早教课程行业未来发展建议</a:t>
            </a:r>
          </a:p>
        </p:txBody>
      </p:sp>
      <p:sp>
        <p:nvSpPr>
          <p:cNvPr id="6" name="Content Placeholder 5"/>
          <p:cNvSpPr>
            <a:spLocks noGrp="1"/>
          </p:cNvSpPr>
          <p:nvPr>
            <p:ph sz="half" idx="4"/>
          </p:nvPr>
        </p:nvSpPr>
        <p:spPr/>
        <p:txBody>
          <a:bodyPr/>
          <a:lstStyle/>
          <a:p>
            <a:r>
              <a:t>1. 政府应加强对在线早教课程行业的监管，出台相关政策和法规，规范市场秩序，保护消费者权益。</a:t>
            </a:r>
          </a:p>
          <a:p>
            <a:r>
              <a:t>2. 在线早教课程平台应不断提高课程质量，加强师资队伍建设，完善服务体系，提高用户满意度。</a:t>
            </a:r>
          </a:p>
          <a:p>
            <a:r>
              <a:t>3. 家长应理性看待在线早教课程，选择适合自己孩子的课程，并监督孩子使用在线早教课程。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行业竞争格局与主要参与者</a:t>
            </a:r>
          </a:p>
        </p:txBody>
      </p:sp>
      <p:sp>
        <p:nvSpPr>
          <p:cNvPr id="3" name="Subtitle 2"/>
          <p:cNvSpPr>
            <a:spLocks noGrp="1"/>
          </p:cNvSpPr>
          <p:nvPr>
            <p:ph type="subTitle" idx="1"/>
          </p:nvPr>
        </p:nvSpPr>
        <p:spPr/>
        <p:txBody>
          <a:bodyPr/>
          <a:lstStyle/>
          <a:p>
            <a:r>
              <a:t>线上早教课程行业现状及发展趋势研究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https://d.book118.com/458133111113006046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线上早教课程概述</vt:lpstr>
      <vt:lpstr> 线上早教课程概述</vt:lpstr>
      <vt:lpstr> 线上早教课程概述</vt:lpstr>
      <vt:lpstr> 线上早教课程概述</vt:lpstr>
      <vt:lpstr> 行业市场规模与增长率分析</vt:lpstr>
      <vt:lpstr> 行业市场规模与增长率分析</vt:lpstr>
      <vt:lpstr> 线上早教课程的优势与劣势</vt:lpstr>
      <vt:lpstr> 线上早教课程的优势与劣势</vt:lpstr>
      <vt:lpstr> 影响行业发展的关键因素分析</vt:lpstr>
      <vt:lpstr> 影响行业发展的关键因素分析</vt:lpstr>
      <vt:lpstr> 影响行业发展的关键因素分析</vt:lpstr>
      <vt:lpstr> 影响行业发展的关键因素分析</vt:lpstr>
      <vt:lpstr> 行业竞争格局与主要参与者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2024-09-27T17:27:09.907</cp:lastPrinted>
  <dcterms:created xsi:type="dcterms:W3CDTF">2024-09-27T09:27:09Z</dcterms:created>
  <dcterms:modified xsi:type="dcterms:W3CDTF">2024-09-27T09:27:11Z</dcterms:modified>
</cp:coreProperties>
</file>