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601C9-0EAF-4CA0-B6D8-88F4C57D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46397-E9EF-40D0-BF1C-AD7DD9DA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1AF9D-2FA1-432B-ACFA-201F29893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2EB23-A889-4E7B-AC48-D97AB9C8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10175-7562-479F-887A-664D2836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CF077-63F2-44E6-B215-F137133C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1ECC1-2A33-4A78-82EA-A2691F77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0DF96-DB0B-42CB-9D2D-DB1B97AC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7E635-BAB5-44F0-B91E-414B7B01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F2BDF-14C0-4C98-B817-9FD33FC7A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1EB5A-2308-4696-8B30-74FBD654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4106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心理健康人际交往主题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心理健康与人际交往的关联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常见的人际交往问题及应对方法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如何提高人际交往能力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心理健康有助于个人潜能的发挥，实现自我价值和成长。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心理健康与身体健康密切相关，良好的心理状态有助于预防和缓解各种疾病。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提高幸福感和满足感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心理健康的人更容易感到快乐和满足，从而提高生活质量。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心理健康的人更容易与他人建立信任和亲密关系，提高人际交往的质量。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心理健康的人能够更好地处理和解决人际冲突，减少紧张和矛盾。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解决人际冲突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心理健康的人能够更好地适应社会环境，融入集体，发挥自己的作用。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促进社会适应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心理健康与人际交往的关系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613" r="136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寻求专业的心理咨询和治疗是提高心理健康的有效途径。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心理咨询和治疗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通过冥想、瑜伽、深呼吸等放松技巧进行自我调节，缓解压力和焦虑。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自我调节和放松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学会积极应对压力，采取有效措施减轻压力对心理的影响。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积极应对压力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与家人、朋友和同事建立良好的人际关系，寻求支持和帮助。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提高心理健康的途径和方法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人际交往的基本原则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尊重他人的观点、感受和需求，不轻易否定或批评他人。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理解他人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尝试站在他人的角度思考问题，理解他人的处境和情感。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以平等和公正的态度对待每个人，不因个人偏见或歧视而区别对待。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用简洁明了的语言表达自己的观点和需求，避免含糊不清或产生歧义。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742" r="357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708" r="19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认真倾听他人的意见和反馈，给予充分的关注和回应。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在沟通时保持冷静和理性，避免情绪化的言辞或行为。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避免情绪化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以真诚的态度与他人交往，不虚伪做作。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在互惠互利的基础上与他人合作，共同完成任务或解决问题。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注重维护和发展人际关系，通过积极的互动和交流增进彼此的了解和信任。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心理健康与人际交往的关联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心理健康的人通常更容易表现出积极情绪，如快乐、满足和乐观，这些情绪有助于建立良好的人际关系，增强人际吸引力。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心理健康的人能够更好地认识自己，了解自己的需求、情感和价值观，从而在人际交往中更加自信和从容。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心理健康的人通常具备良好的沟通能力，能够清晰地表达自己的观点和需求，同时也能倾听他人的意见和感受，有助于建立良好的人际关系。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心理健康对人际交往的影响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92" r="20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良好的人际关系可以为个体提供社会支持，帮助个体应对生活中的挑战和压力，增强心理韧性。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通过人际交往，个体可以获得情感上的满足和支持，有助于缓解焦虑、抑郁等负面情绪。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情感满足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人际交往可以帮助个体学习如何与他人相处、如何理解他人，促进个体的自我成长和发展。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人际交往对心理健康的促进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如果感到自己在人际交往中存在困难或问题，可以寻求心理咨询或治疗等专业帮助。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在人际交往中保持积极的心态，关注他人的优点和长处，减少对他人缺点的过度关注。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掌握有效的沟通技巧，包括倾听、表达和解决冲突的方法，有助于建立良好的人际关系。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如何在人际交往中保持心理健康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常见的人际交往问题及应对方法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https://d.book118.com/458134106042006044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2024-09-24T07:30:13.049</cp:lastPrinted>
  <dcterms:created xsi:type="dcterms:W3CDTF">2024-09-23T23:30:13Z</dcterms:created>
  <dcterms:modified xsi:type="dcterms:W3CDTF">2024-09-23T23:30:15Z</dcterms:modified>
</cp:coreProperties>
</file>