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A4632-26D1-4906-8FEF-9BE82792C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60138-552F-43B7-81AA-B83E0D029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A0E0B-EB68-46B3-A342-8A6676003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E6A77-22C4-456E-AE15-E9F926361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DA49E-89D4-4E4F-8365-BA11397B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F1D45-5EE1-472D-860D-D328E4375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C7E35-1344-4EF8-84E0-A6323327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FD39F-AD38-4FAC-9B47-D278A868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1A102-13ED-4F7C-B94C-961224646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669B9-079D-484B-B3ED-804D160C4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B8894-3117-49F4-AA74-0AFBDF9D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5100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组织学习型文化培育与建设\\n## 1.学习型文化的基本概念与重要性\\n### 1.1学习型文化的定义与特征\\n### 1.2学习型文化的重要性及影响\\n### 1.3学习型文化与企业发展的关系\\n\\n## 2.学习型文化培育与建设的关键要素\\n### 2.1明确学习型文化培育的目标与愿景\\n### 2.2设计学习型文化培育的实施方案\\n### 2.3建立学习型文化培育的保障机制\\n\\n## 3.学习型文化培育与建设的实施策略\\n### 3.1激发员工的内在学习动力\\n### 3.2搭建多样化的学习平台与渠道\\n### 3.3营造积极的学习氛围与价值观\\n\\n## 4.学习型文化培育与建设的案例分析\\n### 4.1成功学习型文化培育的企业案例\\n### 4.2学习型文化培育过程中的挑战与应对\\n### 4.3持续优化与改进学习型文化的实践\\n\\n## 5.学习型文化培育与建设的未来展望\\n### 5.1学习型文化发展趋势与挑战\\n### 5.2未来学习型文化培育的创新思路\\n### 5.3学习型文化对企业可持续发展的贡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组织学习型文化培育与建设\n## 1.学习型文化的基本概念与重要性\n### 1.1学习型文化的定义与特征\n### 1.2学习型文化的重要性及影响\n### 1.3学习型文化与企业发展的关系\n\n## 2.学习型文化培育与建设的关键要素\n### 2.1明确学习型文化培育的目标与愿景\n### 2.2设计学习型文化培育的实施方案\n### 2.3建立学习型文化培育的保障机制\n\n## 3.学习型文化培育与建设的实施策略\n### 3.1激发员工的内在学习动力\n### 3.2搭建多样化的学习平台与渠道\n### 3.3营造积极的学习氛围与价值观\n\n## 4.学习型文化培育与建设的案例分析\n### 4.1成功学习型文化培育的企业案例\n### 4.2学习型文化培育过程中的挑战与应对\n### 4.3持续优化与改进学习型文化的实践\n\n## 5.学习型文化培育与建设的未来展望\n### 5.1学习型文化发展趋势与挑战\n### 5.2未来学习型文化培育的创新思路\n### 5.3学习型文化对企业可持续发展的贡献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学习型文化的基本概念与重要性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学习型文化的定义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为核心价值观的组织文化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组织整体能力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为目标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学习型文化的特征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：鼓励员工提出新想法，接受新观点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：推动知识共享，提高组织整体知识水平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：鼓励员工创新思维，勇于尝试新方法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：定期进行反思，不断改进和学习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学习型文化的定义与特征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学习型文化的重要性及影响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学习型文化的重要性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组织绩效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学习型文化的影响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积极的组织氛围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，提高员工满意度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，提高组织知识水平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，提高组织执行力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学习型文化与企业发展的关系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学习型文化对企业发展的促进作用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客户忠诚度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学习型文化与企业发展的关系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学习型文化是企业发展的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企业发展是推动学习型文化建设的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动力源泉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学习型文化培育与建设的关键要素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学习型文化培育的目标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的组织氛围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组织整体能力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学习型文化培育的愿景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成为行业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学习型文化典范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的企业形象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明确学习型文化培育的目标与愿景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制定学习型文化培育的策略和计划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具体实施步骤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时间节点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建立学习型文化培育的组织体系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学习型文化培育小组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明确各部门在培育过程中的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设计学习型文化培育的实施方案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制定学习型文化培育的政策措施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惩罚机制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建立学习型文化培育的评价与反馈机制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培育策略和计划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建立学习型文化培育的保障机制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学习型文化培育与建设的实施策略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激发员工的内在学习动力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设立学习目标和奖励机制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可衡量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的学习目标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奖励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提供学习资源和支持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丰富的学习资源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辅导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https://d.book118.com/458135100011006040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组织学习型文化培育与建设\n## 1.学习型文化的基本概念与重要性\n### 1.1学习型文化的定义与特征\n### 1.2学习型文化的重要性及影响\n### 1.3学习型文化与企业发展的关系\n\n## 2.学习型文化培育与建设的关键要素\n### 2.1明确学习型文化培育的目标与愿景\n### 2.2设计学习型文化培育的实施方案\n### 2.3建立学习型文化培育的保障机制\n\n## 3.学习型文化培育与建设的实施策略\n### 3.1激发员工的内在学习动力\n### 3.2搭建多样化的学习平台与渠道\n### 3.3营造积极的学习氛围与价值观\n\n## 4.学习型文化培育与建设的案例分析\n### 4.1成功学习型文化培育的企业案例\n### 4.2学习型文化培育过程中的挑战与应对\n### 4.3持续优化与改进学习型文化的实践\n\n## 5.学习型文化培育与建设的未来展望\n### 5.1学习型文化发展趋势与挑战\n### 5.2未来学习型文化培育的创新思路\n### 5.3学习型文化对企业可持续发展的贡献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2024-09-18T04:16:28.123</cp:lastPrinted>
  <dcterms:created xsi:type="dcterms:W3CDTF">2024-09-17T20:16:28Z</dcterms:created>
  <dcterms:modified xsi:type="dcterms:W3CDTF">2024-09-17T20:16:30Z</dcterms:modified>
</cp:coreProperties>
</file>