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FD990-F4E2-40CC-890F-68918486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97ABA-6BB4-4A71-97C4-A46F8542B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5E41C-F8A2-45D8-9737-A1D8D0DEB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3F07E-B21E-4B2E-96F6-E0A15163D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EE9758-15D2-417B-BD43-C8DF633E0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3798B-EE08-433E-BC78-C0F5A7E6C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437127-C9DF-4974-B709-CC5AD9B94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A6DE0-3105-40F7-8207-0527AB9DA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32319-6CB1-4319-9B57-3A22ED03C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60842-FA46-4E5E-87C1-8316C75BC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1E82B-71F5-44A7-AA9E-DE950AAF1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35101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中心静脉压测量技术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中心静脉压测量原理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中心静脉压测量技术操作规范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临床应用与案例分析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中心静脉压（CVP）测量是评估患者血容量状态的重要手段，尤其在重症患者和手术患者中，对于指导液体管理和维持血流动力学稳定具有重要意义。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评估血容量状态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通过监测CVP变化，可以及时调整治疗方案，如补液、使用血管活性药物等，以维持患者内环境稳定。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指导治疗决策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CVP异常升高或降低可能提示患者存在心功能不全、血容量不足或过载等并发症风险，有助于早期发现并干预。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预测并发症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中心静脉压（CVP）是指右心房或胸腔段上、下腔静脉内的压力，是反映右心前负荷的指标。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生理意义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与心功能、血容量及血管张力等因素密切相关。在正常生理状态下，CVP随着呼吸运动而呈现周期性变化，吸气时胸腔负压增加，静脉回心血量增多，CVP升高；呼气时则相反。此外，CVP还受到体位、零点位置、腹内压等因素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临床意义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P监测在临床应用中具有重要意义。首先，它可以协助判断患者的血容量状态，指导补液治疗。其次，通过动态观察CVP变化，可以评估患者的心功能状况及血管活性药物的疗效。最后，CVP监测有助于及时发现并处理潜在的并发症，如心功能不全、肺水肿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静脉压定义及意义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中心静脉压测量原理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中心静脉压反映了右心房或胸腔段腔静脉内压力的变化，可用来评估血容量与右心功能之间的关系。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静脉回流是心脏功能的重要组成部分，直接影响心脏的前负荷和心输出量。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静脉回流与心脏功能关系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患者取平卧位，将测压管零点与患者右心房保持同一水平，排尽管内液体，将测压管与中心静脉导管相通，待液柱稳定后读取数值。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通过插入中心静脉导管至右心房或胸腔段腔静脉，测量该处的压力即为中心静脉压。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腹腔内压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腹腔内压增高时，可影响静脉回流，使中心静脉压升高。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呼吸运动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吸气时胸腔负压增加，回心血量增多，中心静脉压升高；呼气时则相反。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血管张力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血管张力增加时，中心静脉压会升高；反之，则降低。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心功能不全时，中心静脉压会升高。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血容量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血容量增加时，中心静脉压也会升高；反之，则降低。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中心静脉压测量技术操作规范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确保操作环境清洁、安静，温度适宜，减少干扰和污染。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准备中心静脉导管、穿刺针、注射器、消毒液、无菌手套、无菌敷料等。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向患者解释操作目的和过程，取得合作，协助患者取合适体位。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检查中心静脉导管是否通畅，穿刺针是否锐利，注射器是否漏气等。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准备工作与设备检查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172" b="22172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穿刺部位选择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根据患者情况和医生判断选择合适的穿刺部位，如颈内静脉、锁骨下静脉等。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用消毒液对穿刺部位进行常规消毒，消毒范围要足够大，确保无菌操作环境。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铺巾与定位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在穿刺部位铺无菌巾，用无菌敷料覆盖并固定，确保操作过程无菌。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穿刺部位选择与消毒处理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穿刺技巧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持穿刺针与皮肤呈一定角度进针，避免损伤血管壁。进入血管后，轻轻推进导管至适当深度。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固定导管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用无菌敷料固定导管，防止其移动或脱出。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在操作过程中要密切观察患者反应，如出现不适或异常情况应立即停止操作并处理。操作结束后要妥善安置患者，并交代相关注意事项。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穿刺技巧及注意事项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https://d.book118.com/458135101065006036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2024-09-15T20:27:06.416</cp:lastPrinted>
  <dcterms:created xsi:type="dcterms:W3CDTF">2024-09-15T12:27:06Z</dcterms:created>
  <dcterms:modified xsi:type="dcterms:W3CDTF">2024-09-15T12:27:08Z</dcterms:modified>
</cp:coreProperties>
</file>