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FDF2178-2803-4CE0-90EE-8CB17E5799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EB846D5-7982-4814-A477-C1218D831C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ECF294E-564D-4C28-9559-7235E4FAA7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A7860C2-0887-4CF7-BB21-F26921FFC6E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BF8C2C3-2F19-45D7-95C3-82890BA7649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46D8EE0-7E80-44C3-A738-C744486EA7A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EDDF213-C925-43B9-A715-F0EDFE596F1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1813698-9FA2-4CA8-9540-11B2CE4C2F9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FB42123-99F0-4693-9F88-C5D34ADD27F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A48D25A-0FCE-4975-9B44-2A5439B959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4B87A00-3FC7-4DCE-AA0C-FEAB00E834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5813611210200602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67968"/>
            <a:ext cx="6563137"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75" b="1">
                <a:solidFill>
                  <a:schemeClr val="dk2">
                    <a:alpha val="100000"/>
                  </a:schemeClr>
                </a:solidFill>
                <a:latin typeface="Microsoft Yahei"/>
                <a:ea typeface="Microsoft Yahei"/>
                <a:cs typeface="Microsoft Yahei"/>
              </a:rPr>
              <a:t>心率在运动训练中的应用</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心率监测的概述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心率在运动训练中的意义</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心率监测的应用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心率与其他生理指标的关系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心率监测的注意事项</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心率监测的概述</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335" r="1335"/>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心率监测的定义</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心率监测是一种通过测量和记录心脏跳动频率来评估身体状况的技术。</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它被广泛应用于运动训练、医学诊断和健康管理中。</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0000" r="10000"/>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心率监测通常通过测量体表电信号或超声波信号来获取心脏跳动数据。</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体表电信号是通过测量电极记录心脏电活动的变化，而超声波信号则是通过高频声波检测心脏的机械运动。</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心率监测的原理</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心率监测设备通常包括心率表、心率带、心率手环等可穿戴设备，以及心电图机等医疗设备。</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这些设备可以通过无线连接或有线连接将监测数据传输到计算机或手机上，方便用户查看和分析。</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心率监测的设备</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心率在运动训练中的意义</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实时监测</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心率能够实时反映运动强度，帮助运动员了解当前的身体状况和运动负荷是否合适。</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调整运动强度</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通过监测心率变化，运动员可以适时调整运动强度，以适应不同的训练需求和目标。</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避免运动损伤</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心率过高可能导致运动损伤，通过监测心率可以及时调整运动强度，降低运动损伤的风险。</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了解运动强度</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96" b="269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5788" b="578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调整训练计划</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制定个性化训练计划</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根据运动员的心率变化和反应，教练可以制定更加个性化的训练计划。</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优化训练安排</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通过监测心率，教练可以了解运动员的训练状态和恢复情况，从而合理安排训练和休息时间。</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调整训练内容</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根据心率变化，教练可以适时调整训练内容，以提高训练效果和运动员的竞技水平。</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预防运动性疾病</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长期过度训练可能导致运动性疾病，通过监测心率可以及时发现并采取措施预防。</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防止过度疲劳</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持续的高心率可能表明过度训练和疲劳，运动员应适时休息和调整训练计划。</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监测身体反应</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心率是监测身体反应的重要指标之一，当心率异常升高或长时间居高不下时，应引起重视并采取相应措施。</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预防过度训练</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心率监测的应用</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https://d.book118.com/458136112102006027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49</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2024-09-05T15:10:18.371</cp:lastPrinted>
  <dcterms:created xsi:type="dcterms:W3CDTF">2024-09-05T07:10:18Z</dcterms:created>
  <dcterms:modified xsi:type="dcterms:W3CDTF">2024-09-05T07:10:20Z</dcterms:modified>
</cp:coreProperties>
</file>