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B927-4377-4DAA-9886-951020DD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E5309-541D-4362-A69C-2DEBB70D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24CEF-9B7B-4528-8FB6-198200310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F645A-D223-4871-8E8D-725CEEAF3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661C6D-5AF2-4D10-92AF-B6FD084D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6AC682-B626-479A-B3E9-D4D8431B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F493F-0E9C-42B7-840A-E41CB781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91373-DB03-40A5-BBB0-2222BD7A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10D60-F850-4487-A0BE-ABD13AD40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144A3-B1D5-4609-9DDD-C01EE6ED7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FAD3F-20B4-4125-B419-4DEABD07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40104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脊柱关节炎的生物标志物研究与临床应用前景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生物标志物在脊柱关节炎中的研究进展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生物标志物在脊柱关节炎临床应用的前景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2" b="6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脊柱关节炎是一种慢性炎症性疾病，主要累及脊柱和周围关节，导致疼痛、僵硬和活动受限。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脊柱关节炎可分为多种类型，包括强直性脊柱炎、反应性关节炎、银屑病性关节炎等。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脊柱关节炎的病因尚不完全清楚，可能与遗传、免疫、感染等多种因素有关。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脊柱关节炎的病理机制涉及炎症细胞的浸润、滑膜增生、骨赘形成等过程。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47" r="5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857" r="9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脊柱关节炎的临床表现包括腰背痛、晨僵、关节活动受限等，严重时可导致脊柱畸形和关节强直。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脊柱关节炎的诊断主要依据临床表现、实验室检查和影像学检查，其中HLA-B27基因检测和骶髂关节影像学检查具有重要价值。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生物标志物在脊柱关节炎中的研究进展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炎症标志物是脊柱关节炎的重要生物标志物，包括C反应蛋白（CRP）、红细胞沉降率（ESR）等。这些标志物可以反映炎症程度，有助于诊断和监测病情。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炎症标志物水平的变化可以指导治疗决策，例如在炎症控制不佳的情况下，可能需要调整治疗方案。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炎症标志物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8" r="115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自身抗体标志物是脊柱关节炎的特异性指标，包括抗核抗体（ANA）、类风湿因子（RF）等。这些标志物的检测有助于诊断脊柱关节炎，并可预测疾病进展和预后。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自身抗体标志物的检测也有助于鉴别脊柱关节炎与其他类似疾病，提高诊断的准确性。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自身抗体标志物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细胞因子标志物是参与脊柱关节炎发病机制的重要分子，包括肿瘤坏死因子-α（TNF-α）、白细胞介素-1（IL-1）等。这些标志物的检测有助于深入了解疾病的发病机制，为治疗提供新的靶点。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细胞因子标志物的研究有助于开发新的治疗方法，例如针对特定细胞因子的生物制剂，以更有效地控制病情。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细胞因子标志物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https://d.book118.com/458140104034006030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2024-09-06T14:32:05.786</cp:lastPrinted>
  <dcterms:created xsi:type="dcterms:W3CDTF">2024-09-06T06:32:05Z</dcterms:created>
  <dcterms:modified xsi:type="dcterms:W3CDTF">2024-09-06T06:32:07Z</dcterms:modified>
</cp:coreProperties>
</file>