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1B653-0ECC-42A4-9383-93839B97E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52868-DD73-4B56-8F5A-45ACC227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64B79-4309-4E01-9864-BB47173B0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783A3-8B8A-471F-8C9C-7AF3A4A6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CE949-2A13-43F6-8093-CEED7112E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A3B4A-853C-4B7D-8574-F9241028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9A3EB-B38A-404D-9AF0-C642D48CE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6804A-0A9D-4092-A57A-1A870A0A1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94E39-1B08-4E6F-B855-0BC630CA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C15EA-74FA-4815-9B71-4221F2C66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BC92A-D431-4F29-B31C-5D219E1EC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41021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袖式切除护理PPT\n## 1.肺袖式切除手术概述\n### 1.1肺袖式切除手术的定义与适应症\n### 1.2肺袖式切除手术的手术过程\n### 1.3肺袖式切除手术的优势与局限性\n## 2.肺袖式切除手术前护理\n### 2.1术前评估与准备\n### 2.2心理护理与宣教\n### 2.3术前呼吸道管理\n## 3.肺袖式切除手术后护理\n### 3.1术后生命体征监测与护理\n### 3.2胸腔引流管的护理\n### 3.3肺部并发症的预防与护理\n## 4.肺袖式切除手术后康复指导\n### 4.1呼吸功能锻炼与康复\n### 4.2生活与饮食调整\n### 4.3定期随访与检查\n## 5.肺袖式切除手术的个案分享与讨论\n### 5.1典型个案分享\n### 5.2护理过程中的问题与解决方案\n### 5.3肺袖式切除手术的未来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肺袖式切除护理PPT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肺袖式切除手术概述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肺袖式切除手术的定义与适应症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肺袖式切除手术是一种微创手术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通过切除病变部位，保留健康肺组织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肺周边孤立性肿瘤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肿瘤直径小于或等于3厘米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无纵隔淋巴结转移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胸腔镜手术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开胸手术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切除病变部位，保留健康肺组织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缝合肺组织，恢复肺功能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手术优势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保留更多健康肺组织，提高生活质量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肺袖式切除手术的手术过程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保留更多健康肺组织，提高生活质量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手术技术要求高，需要经验丰富的医生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不适用于肺中央型肿瘤和广泛转移的患者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肺袖式切除手术的优势与局限性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肺袖式切除手术前护理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评估患者一般状况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耐受性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准备手术相关事项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宣教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心理护理与宣教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了解患者心理状况，给予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讲解手术方法和效果，增强患者信心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健康宣教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讲解术前准备事项，指导患者配合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强调术后康复重要性，指导患者如何进行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呼吸道管理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雾化吸入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祛痰药物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呼吸功能锻炼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呼吸道感染预防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治疗，预防感染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术前呼吸道管理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肺袖式切除手术后护理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发现异常情况，及时处理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呼吸道通畅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，保持切口清洁干燥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https://d.book118.com/458141021015006037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肺袖式切除护理PPT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2024-09-16T19:10:17.045</cp:lastPrinted>
  <dcterms:created xsi:type="dcterms:W3CDTF">2024-09-16T11:10:17Z</dcterms:created>
  <dcterms:modified xsi:type="dcterms:W3CDTF">2024-09-16T11:10:18Z</dcterms:modified>
</cp:coreProperties>
</file>