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D205A-831C-44E5-94BD-B4BCF68E0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318D2-0727-4930-8190-E73955A8C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B0BC8-E974-4DA4-BEC0-BF047AD49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6BE65F-B1F8-4236-9DBF-45160B96A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9086D7-8CD3-4333-99A2-07E30C76F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09D4DD-D9FB-46F3-9CDE-C9F846083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7E9A79-E1E4-4E0E-BC5B-220A46172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8CB574-042E-4A63-B632-02406944C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AB4AB-2494-4CA2-88F0-80CF8E4BC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C7C3AE-97BE-4029-B461-03C6255AE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73CC2-6A14-46E2-AB4D-BF014FE33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41100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2024年防晒油项目消防安全培训方案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项目背景与培训目标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消防安全法规与标准要求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防晒油生产过程中的火灾危险性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消防安全设施与器材配置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员工消防安全培训与演练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火灾事故应急预案与处置流程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项目背景与培训目标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66" r="556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00" r="5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防晒油项目简介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2024年防晒油项目旨在研发、生产和销售高品质防晒产品，满足消费者日益增长的防晒需求。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项目涵盖原料采购、生产加工、质量检测、包装及仓储等环节，确保产品安全有效。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随着人们防晒意识的提高，防晒油市场具有广阔的发展空间。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防晒油项目中涉及易燃易爆原料，一旦发生火灾将造成严重后果，因此消防安全至关重要。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防止火灾事故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17" r="1491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维护企业利益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提高员工消防安全意识，掌握基本消防技能，有助于降低火灾风险，保障员工生命安全。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火灾事故将给企业带来巨大损失，加强消防安全管理有助于维护企业利益。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提高员工消防安全意识，掌握基本消防技能，了解消防安全管理制度和操作规程。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员工能够熟练使用消防器材，有效应对初起火灾；了解消防安全管理制度，自觉遵守相关规定；提高火灾自救互救能力，降低火灾事故损失。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培训目标与预期效果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预期效果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消防安全法规与标准要求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875" r="12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其他相关法律法规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如《安全生产法》、《建筑法》等，也涉及到消防安全方面的规定和要求。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《中华人民共和国消防法》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规定了消防工作的基本原则、消防安全管理制度、火灾预防、消防组织、灭火救援等方面的内容。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《消防安全责任制实施办法》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明确了各级政府、部门、单位、个人在消防安全工作中的责任和义务，以及消防安全责任制的考核和奖惩机制。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国家相关法律法规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156" r="261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《建筑设计防火规范》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规定了建筑物在防火方面的基本要求，包括建筑布局、防火间距、防火分区、安全疏散、消防设施等方面的内容。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《石油化工企业设计防火规范》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针对石油化工企业的特点，规定了防火、防爆、防泄漏等方面的安全要求。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其他相关行业标准及规范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如《仓库防火安全管理规则》、《电气装置安装工程爆炸和火灾危险环境电气装置施工及验收规范》等，也涉及到消防安全方面的规定和要求。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行业标准及规范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消防安全管理制度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应急预案及演练制度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员工消防安全培训制度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其他相关内部管理制度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企业内部管理制度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企业应制定完善的应急预案，包括应急组织、应急设施、应急响应等方面的内容，并定期进行演练，以提高应对火灾等突发事件的能力。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企业应建立完善的消防安全管理制度，包括消防安全责任制、消防安全检查制度、消防设施维护保养制度、火灾隐患整改制度等方面的内容。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如用火、用电安全管理制度、易燃易爆危险物品管理制度等，也涉及到消防安全方面的规定和要求。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企业应定期对员工进行消防安全培训，提高员工的消防安全意识和自防自救能力。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防晒油生产过程中的火灾危险性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685" b="568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349" b="63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原料及成品储存风险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易燃易爆原料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防晒油生产中使用的某些原料具有易燃易爆特性，如有机溶剂等，若储存不当或遭遇火源，可能引发火灾。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成品堆积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大量成品防晒油堆积在一起，若温度过高或通风不良，可能导致自燃。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仓库管理不善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仓库内防火分区不明确、消防设施缺失或失效、乱堆乱放等问题，均可能加大火灾风险。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生产设备若长期运行或维护不当，可能出现故障，如电气短路、机械摩擦过热等，进而引发火灾。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792" r="17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员工在操作设备时，若违反操作规程或注意力不集中，可能导致设备异常运转，从而引发火灾。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操作失误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部分设备可能缺乏必要的安全装置，如温度控制器、压力表等，一旦出现异常，无法及时发现和处理，容易引发火灾。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缺乏安全装置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生产设备操作风险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167" r="151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若工艺流程设计存在缺陷，可能导致生产过程中出现高温、高压等危险状况，从而引发火灾。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工艺流程设计不合理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防晒油生产中的化学反应若控制不当，可能导致反应失控，产生大量热量和气体，引发火灾或爆炸。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化学反应失控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生产过程中涉及的管道若存在泄漏问题，可能导致易燃易爆物质外泄，遭遇火源后引发火灾。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管道泄漏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工艺流程中的火灾隐患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消防安全设施与器材配置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https://d.book118.com/458141100106006036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2024-09-16T02:42:21.552</cp:lastPrinted>
  <dcterms:created xsi:type="dcterms:W3CDTF">2024-09-15T18:42:21Z</dcterms:created>
  <dcterms:modified xsi:type="dcterms:W3CDTF">2024-09-15T18:42:23Z</dcterms:modified>
</cp:coreProperties>
</file>