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171DF-A66D-459A-872C-C48CC588B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6A747-6193-4EB5-8808-A7F1E1214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7C118-34E8-4B4B-9819-EFFE8D127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D2300-7164-4878-A7CD-0B2F199D9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D18821-ED69-4D7C-B2C6-2EC43E85A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D7CEE5-AEAD-4C7A-BB8D-B1B364202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1D2F0A-1ADA-4214-9A7F-F5C40F28E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6C3BC-4493-40B0-A55B-A7B21661C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8F14E-B9F6-4F6D-B453-8C3AAFBD1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7D139-2836-4E9B-9DFB-EDE82A6CD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DA17B-B597-4DDC-9767-63BBC39B1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4112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过程安全控制与管理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过程安全基本概念与重要性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过程危险源辨识与风险评估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过程安全控制策略与措施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过程安全管理体系建设与实施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过程安全监控与报告机制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过程安全挑战与未来发展趋势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过程安全基本概念与重要性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过程安全定义及内涵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过程安全定义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过程安全是指在化工、石油、制药等流程工业中，通过识别和管理潜在危险，采取必要的措施和技术手段，确保生产过程的安全性和稳定性，防止事故的发生。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过程安全内涵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过程安全涉及工艺设计、设备选型、操作维护、应急管理等多个方面，强调对生产全过程的安全管理和控制，确保人员、设备、环境的安全。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化工等流程工业中，一旦发生事故，往往造成人员伤亡、财产损失和环境污染等严重后果，甚至可能引发社会恐慌和不稳定因素。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通过对生产过程中的潜在危险进行识别、评估和管理，可以及时发现和消除安全隐患，降低事故发生的概率和危害程度。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事故危害与风险分析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提升安全管理水平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通过建立完善的过程安全管理体系，可以规范企业的安全管理流程，提高安全管理水平，确保生产过程的安全可控。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过程安全管理体系强调对员工的培训和教育，提高员工的安全意识和操作技能，从而保障员工的生命安全。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过程安全管理体系有助于企业实现安全生产和环境保护的目标，提升企业形象和竞争力，促进企业可持续发展。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过程安全管理体系建设意义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过程危险源辨识与风险评估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包括经验法、类比法、专家调查法、安全检查表法等，可根据实际情况选择适合的方法进行辨识。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首先确定辨识范围和目标，然后收集相关资料，进行现场勘查和调研，最后对辨识结果进行分析和整理。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常用的风险评估模型包括LEC法、风险矩阵法、故障树分析法等，可根据实际情况选择适合的模型进行评估。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可借助专业的风险评估软件或平台，如PHA-Pro、RiskSpectrum等，提高评估效率和准确性。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风险评估模型与工具应用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某化工厂反应釜爆炸事故。通过对事故原因进行深入分析，发现反应釜内压力过高、安全阀失效等是导致事故发生的直接原因。针对这些原因，提出了相应的改进措施，如加强设备巡检、定期校验安全阀等。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某油库火灾事故。通过对火灾原因进行调查分析，发现油品泄漏、静电火花等是导致火灾发生的直接原因。针对这些原因，提出了相应的预防措施，如加强油品储存管理、安装静电消除器等。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某制药厂中毒事故。通过对中毒原因进行追踪调查，发现原料不合格、操作不当等是导致中毒发生的直接原因。针对这些原因，提出了相应的改进措施，如加强原料采购管理、规范操作流程等。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过程安全控制策略与措施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对生产过程中可能存在的危害进行识别，并评估其可能性和后果的严重性，以便制定相应的控制措施。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危害识别和风险评估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在工艺设计、设备选型和布局等方面，采取本质安全措施，降低事故发生的可能性。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安全设计和工程措施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制定完善的操作规程，确保员工能够正确、安全地操作设备和执行工艺过程，同时加强员工的安全培训，提高其安全意识和操作技能。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操作规程和培训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预防性控制策略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配备适当的应急设施和装备，如安全阀、防爆膜、紧急停车系统等，以便在紧急情况下及时采取措施，防止事故扩大。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应急设施和装备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针对可能发生的紧急情况，制定相应的应急预案，明确应急组织、通讯联络、现场处置等方面的措施，并定期进行演练，提高应对突发事件的能力。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应急预案制定和演练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对员工进行应急培训，使其了解应急预案的内容和执行程序，掌握必要的应急技能和自救互救能力。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员工应急培训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https://d.book118.com/458141120015006032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2024-09-09T09:23:53.227</cp:lastPrinted>
  <dcterms:created xsi:type="dcterms:W3CDTF">2024-09-09T01:23:53Z</dcterms:created>
  <dcterms:modified xsi:type="dcterms:W3CDTF">2024-09-09T01:23:55Z</dcterms:modified>
</cp:coreProperties>
</file>