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BFDC8-4E84-4040-BB36-DC7B0980E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00134-6D34-43D7-BC7B-8010335A9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6215E-8069-4370-8B2A-33CB9D989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4B44E-5D1E-473D-9376-DC33210FC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7E5BC9-66DA-4CB8-80C6-991C1BE0E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E1F53E-3D00-4832-81C8-444FFAC6F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97B5F9-A4B2-4F78-842A-AFB7DA6DC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5E9B8-F80C-40F3-9BA3-CAEC9D503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0341B-6474-4DC6-B740-360476EC1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B863F-1585-4AC7-A0C5-7507A4407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952C2-14F9-497F-8ED2-EB4E5E756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42052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鼻中隔手术后护理\n## 1.鼻中隔手术概述及手术适应症\n### 1.1鼻中隔手术的定义与目的\n### 1.2鼻中隔手术的适应症与禁忌症\n### 1.3鼻中隔手术的常见方法与优缺点\n## 2.鼻中隔手术前准备与注意事项\n### 2.1手术前的检查与评估\n### 2.2手术前的准备事项与禁忌\n### 2.3手术前的心理建设与预期\n## 3.鼻中隔手术后的护理措施\n### 3.1手术后的卧位与休息\n### 3.2手术后的饮食与营养\n### 3.3手术后的鼻腔护理与清洁\n## 4.鼻中隔手术后的并发症预防与处理\n### 4.1手术后的出血与预防\n### 4.2手术后的感染与预防\n### 4.3手术后的鼻中隔穿孔与处理\n## 5.鼻中隔手术后的康复与复查\n### 5.1手术后的康复训练与建议\n### 5.2手术后的定期复查与随访\n### 5.3手术后的心理康复与调适\n## 6.鼻中隔手术护理的案例分析\n### 6.1成功的鼻中隔手术护理案例\n### 6.2鼻中隔手术后并发症的护理案例\n### 6.3鼻中隔手术护理中的经验与教训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鼻中隔手术后护理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鼻中隔手术概述及手术适应症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鼻中隔手术的定义与目的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鼻中隔手术是一种矫正鼻中隔偏曲的手术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通过切除偏曲的鼻中隔软骨和骨性结构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恢复鼻腔的正常通气功能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减轻或消除鼻部症状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改善患者的呼吸功能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减轻或消除鼻部症状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鼻中隔偏曲引起严重的鼻塞、鼻出血等症状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经过药物治疗无效或反复发作的患者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影响鼻腔通气功能的鼻中隔畸形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患有急性鼻窦炎、急性鼻炎等感染性疾病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有严重的心血管疾病、血液系统疾病等手术禁忌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孕妇和哺乳期妇女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鼻中隔手术的适应症与禁忌症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常见方法</a:t>
                </a:r>
                <a:endParaRPr/>
              </a:p>
            </p:txBody>
          </p:sp>
          <p:sp>
            <p:nvSpPr>
              <p:cNvPr id="25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鼻腔镜下鼻中隔矫正术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鼻中隔软骨切除术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鼻中隔骨性结构切除术</a:t>
                </a:r>
                <a:endParaRPr/>
              </a:p>
            </p:txBody>
          </p:sp>
        </p:grpSp>
        <p:grpSp>
          <p:nvGrpSpPr>
            <p:cNvPr id="25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</a:t>
                </a:r>
                <a:endParaRPr/>
              </a:p>
            </p:txBody>
          </p:sp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手术创伤小，恢复快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可以同时处理鼻部其他病变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术后并发症较少</a:t>
                </a:r>
                <a:endParaRPr/>
              </a:p>
            </p:txBody>
          </p:sp>
        </p:grpSp>
        <p:grpSp>
          <p:nvGrpSpPr>
            <p:cNvPr id="25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</a:t>
                </a:r>
                <a:endParaRPr/>
              </a:p>
            </p:txBody>
          </p:sp>
          <p:sp>
            <p:nvSpPr>
              <p:cNvPr id="25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手术技术要求较高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术后可能出现鼻中隔穿孔等并发症</a:t>
                </a:r>
                <a:endParaRPr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鼻中隔手术的常见方法与优缺点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鼻中隔手术前准备与注意事项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血常规、凝血功能、肝肾功能等常规检查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心电图、胸部X光等心血管系统检查</a:t>
                </a:r>
                <a:endParaRPr/>
              </a:p>
            </p:txBody>
          </p:sp>
          <p:sp>
            <p:nvSpPr>
              <p:cNvPr id="26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专科检查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鼻腔镜检查，了解鼻中隔偏曲情况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鼻窦CT检查，评估鼻窦病变</a:t>
                </a:r>
                <a:endParaRPr/>
              </a:p>
            </p:txBody>
          </p:sp>
          <p:sp>
            <p:nvSpPr>
              <p:cNvPr id="27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评估患者的手术适应症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预测术后可能出现的并发症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制定个性化的手术方案</a:t>
                </a:r>
                <a:endParaRPr/>
              </a:p>
            </p:txBody>
          </p:sp>
          <p:sp>
            <p:nvSpPr>
              <p:cNvPr id="27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手术前的检查与评估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手术前的准备事项与禁忌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准备事项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停用抗凝药物，如阿司匹林等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避免感冒，保持鼻腔通畅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做好心理准备，了解手术过程和可能的风险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禁忌吸烟、饮酒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禁忌剧烈运动，以免加重鼻腔症状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禁忌性生活，以免影响鼻腔黏膜愈合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心理建设</a:t>
                </a:r>
                <a:endParaRPr/>
              </a:p>
            </p:txBody>
          </p:sp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建立信心，相信医生和手术技术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了解手术可能的风险和并发症，做好心理准备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保持良好的心态，有利于术后恢复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预期</a:t>
                </a:r>
                <a:endParaRPr/>
              </a:p>
            </p:txBody>
          </p:sp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预期术后鼻塞、鼻出血等症状得到缓解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预期术后生活质量得到提高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预期术后可能出现的并发症得到及时处理</a:t>
                </a:r>
                <a:endParaRPr/>
              </a:p>
            </p:txBody>
          </p:sp>
          <p:sp>
            <p:nvSpPr>
              <p:cNvPr id="3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手术前的心理建设与预期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鼻中隔手术后的护理措施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手术后的卧位与休息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卧位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术后取半卧位，有利于鼻腔分泌物的引流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避免过度低头，以免加重鼻部症状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术后休息1-2天，避免剧烈运动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术后避免熬夜，保持良好的作息规律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术后饮食清淡，避免辛辣刺激性食物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多吃蔬菜、水果，保持大便通畅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术后补充维生素C、锌等营养素，促进伤口愈合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术后加强蛋白质摄入，提高身体免疫力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手术后的饮食与营养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鼻腔护理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术后定期用鼻腔冲洗液冲洗鼻腔，保持鼻腔通畅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避免鼻腔干燥，可使用鼻腔保湿剂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术后避免鼻腔内插入异物，以免引发感染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鼻腔分泌物要及时清理，避免堵塞鼻腔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手术后的鼻腔护理与清洁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https://d.book118.com/458142052042006037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鼻中隔手术后护理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2024-09-17T01:19:07.685</cp:lastPrinted>
  <dcterms:created xsi:type="dcterms:W3CDTF">2024-09-16T17:19:07Z</dcterms:created>
  <dcterms:modified xsi:type="dcterms:W3CDTF">2024-09-16T17:19:09Z</dcterms:modified>
</cp:coreProperties>
</file>