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9409BE-CB63-46D7-8C2D-B01B97BB5B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F8B42A-B3C8-4344-9036-1DB22D1EC2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2C3D89-E768-4D3D-9438-B7A4403091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8F2B96-5720-4F6C-ABF4-D95A7AD9FE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D9F86C-2CBB-47C4-965A-A039DA822B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F2D22A-3D9C-4D20-917B-B3C3317ADC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A7BE51-5B92-40B9-BC52-85783B41C8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B7B3A6-2D64-4997-BEA1-5F094FCA75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B6C709-6422-44E2-B1C7-FC6A42CA43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E9890B-0208-495D-99D1-B8E40CD622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1CD080-B2F9-4A69-9420-5773DEF112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14213505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solidFill>
                <a:latin typeface="Microsoft Yahei"/>
                <a:ea typeface="Microsoft Yahei"/>
                <a:cs typeface="Microsoft Yahei"/>
              </a:rPr>
              <a:t>配送创业计划书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项目背景与市场分析</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产品与服务设计</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运营策略与实施方案</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技术支持与创新能力提升</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组织架构与人力资源配置</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财务预测与风险防范措施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项目背景与市场分析</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solidFill>
                <a:latin typeface="Microsoft Yahei"/>
                <a:ea typeface="Microsoft Yahei"/>
                <a:cs typeface="Microsoft Yahei"/>
              </a:rPr>
              <a:t>随着互联网和电子商务的快速发展，配送行业规模不断扩大，预计未来几年将持续保持高速增长。</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solidFill>
                <a:latin typeface="Microsoft Yahei"/>
                <a:ea typeface="Microsoft Yahei"/>
                <a:cs typeface="Microsoft Yahei"/>
              </a:rPr>
              <a:t>行业规模与增长</a:t>
            </a:r>
          </a:p>
        </p:txBody>
      </p:sp>
      <p:sp>
        <p:nvSpPr>
          <p:cNvPr id="7" name="AutoShape 7"/>
          <p:cNvSpPr/>
          <p:nvPr/>
        </p:nvSpPr>
        <p:spPr>
          <a:xfrm>
            <a:off x="3311581" y="2204114"/>
            <a:ext cx="2682240" cy="4040827"/>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solidFill>
                <a:latin typeface="Microsoft Yahei"/>
                <a:ea typeface="Microsoft Yahei"/>
                <a:cs typeface="Microsoft Yahei"/>
              </a:rPr>
              <a:t>目前配送行业主要由大型物流公司和众多小型配送企业构成，市场集中度逐渐提高。</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solidFill>
                <a:latin typeface="Microsoft Yahei"/>
                <a:ea typeface="Microsoft Yahei"/>
                <a:cs typeface="Microsoft Yahei"/>
              </a:rPr>
              <a:t>行业结构</a:t>
            </a:r>
          </a:p>
        </p:txBody>
      </p:sp>
      <p:sp>
        <p:nvSpPr>
          <p:cNvPr id="11" name="AutoShape 11"/>
          <p:cNvSpPr/>
          <p:nvPr/>
        </p:nvSpPr>
        <p:spPr>
          <a:xfrm>
            <a:off x="6198179" y="2204114"/>
            <a:ext cx="2682240" cy="4040827"/>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solidFill>
                <a:latin typeface="Microsoft Yahei"/>
                <a:ea typeface="Microsoft Yahei"/>
                <a:cs typeface="Microsoft Yahei"/>
              </a:rPr>
              <a:t>自动化、智能化技术逐渐成为配送行业的重要发展趋势，如无人配送车、无人机配送等。</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solidFill>
                <a:latin typeface="Microsoft Yahei"/>
                <a:ea typeface="Microsoft Yahei"/>
                <a:cs typeface="Microsoft Yahei"/>
              </a:rPr>
              <a:t>技术发展</a:t>
            </a:r>
          </a:p>
        </p:txBody>
      </p:sp>
      <p:sp>
        <p:nvSpPr>
          <p:cNvPr id="15" name="AutoShape 15"/>
          <p:cNvSpPr/>
          <p:nvPr/>
        </p:nvSpPr>
        <p:spPr>
          <a:xfrm>
            <a:off x="9084778" y="2204114"/>
            <a:ext cx="2682240" cy="4040827"/>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solidFill>
                <a:latin typeface="Microsoft Yahei"/>
                <a:ea typeface="Microsoft Yahei"/>
                <a:cs typeface="Microsoft Yahei"/>
              </a:rPr>
              <a:t>消费者对配送服务的时效性、准确性和个性化需求不断提高。</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solidFill>
                <a:latin typeface="Microsoft Yahei"/>
                <a:ea typeface="Microsoft Yahei"/>
                <a:cs typeface="Microsoft Yahei"/>
              </a:rPr>
              <a:t>消费者需求变化</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配送行业现状及发展趋势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323" b="1532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我们的目标市场主要是电商、餐饮、零售等行业的企业客户及个人消费者。</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企业客户对配送服务的需求主要集中在时效性、准确性和成本控制方面；个人消费者则更注重配送服务的便捷性和个性化。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目标市场定位与需求分析</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需求分析</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目标市场</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竞争对手概况及优劣势分析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主要竞争对手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目前市场上的主要竞争对手包括大型物流公司和部分专注于某一领域的配送企业。</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竞争对手优势</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大型物流公司具有完善的物流网络和成熟的运营经验，而专注于某一领域的配送企业则在该领域具有较高的市场份额和品牌影响力。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竞争对手劣势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大型物流公司可能存在服务不够灵活、成本较高等问题，而专注于某一领域的配送企业则可能面临市场扩展的困难。</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市场机会</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随着电子商务和移动互联网的普及，配送市场需求不断增长，为我们提供了广阔的市场空间。同时，新技术的发展和应用也为我们提供了提高服务质量和效率的机会。</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市场挑战</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配送行业竞争激烈，我们需要不断提高服务质量和效率以保持竞争优势。此外，政策法规的变化、成本压力的增加以及消费者需求的变化也可能对我们的业务产生影响。为了应对这些挑战，我们需要加强技术研发和创新，提高运营效率和管理水平，同时密切关注市场动态和政策法规的变化，及时调整业务策略和发展方向。</a:t>
            </a:r>
          </a:p>
        </p:txBody>
      </p:sp>
      <p:sp>
        <p:nvSpPr>
          <p:cNvPr id="14" name="AutoShape 14"/>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市场机会与挑战识别</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产品与服务设计</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配送服务内容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我们提供全面的配送服务，包括但不限于食品、日用品、文件、包裹等各类物品的同城及跨城配送。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配送服务特点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快速、准确、安全是我们的服务特点。我们承诺在规定时间内完成配送，并确保物品在运输过程中的安全。</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配送服务内容及特点介绍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个性化包装</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我们提供个性化的包装服务，根据客户需求定制包装，确保物品在运输过程中的完好无损。</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特殊物品配送</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针对特殊物品，如易碎品、危险品等，我们提供专业的配送方案，确保物品在运输过程中的安全。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定制化产品解决方案展示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我们优化订单处理流程，提高处理效率，确保客户在第一时间得到响应。</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订单处理</a:t>
            </a:r>
          </a:p>
        </p:txBody>
      </p:sp>
      <p:pic>
        <p:nvPicPr>
          <p:cNvPr id="5" name="Picture 5"/>
          <p:cNvPicPr>
            <a:picLocks noChangeAspect="1"/>
          </p:cNvPicPr>
          <p:nvPr/>
        </p:nvPicPr>
        <p:blipFill>
          <a:blip r:embed="rId2"/>
          <a:srcRect t="1292" b="1292"/>
          <a:stretch>
            <a:fillRect/>
          </a:stretch>
        </p:blipFill>
        <p:spPr>
          <a:xfrm>
            <a:off x="6096000" y="1153983"/>
            <a:ext cx="5194482" cy="5194483"/>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我们提供实时的配送追踪服务，客户可随时查看物品在运输过程中的状态。</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配送追踪</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我们建立完善的售后服务体系，对配送过程中出现的问题进行及时处理和解决，确保客户满意。</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售后服务</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客户服务流程优化探讨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我们计划拓展代购服务，为客户提供更广泛的商品选择，满足客户的多样化需求。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代购服务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仓储服务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pic>
        <p:nvPicPr>
          <p:cNvPr id="15" name="Picture 15"/>
          <p:cNvPicPr>
            <a:picLocks noChangeAspect="1"/>
          </p:cNvPicPr>
          <p:nvPr/>
        </p:nvPicPr>
        <p:blipFill>
          <a:blip r:embed="rId3"/>
          <a:srcRect t="14282" b="1428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数据分析与预测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pic>
        <p:nvPicPr>
          <p:cNvPr id="20" name="Picture 20"/>
          <p:cNvPicPr>
            <a:picLocks noChangeAspect="1"/>
          </p:cNvPicPr>
          <p:nvPr/>
        </p:nvPicPr>
        <p:blipFill>
          <a:blip r:embed="rId4"/>
          <a:srcRect l="12458" r="124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我们考虑提供仓储服务，为客户解决物品存储问题，提供一站式的物流解决方案。</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我们将运用大数据技术对配送数据进行分析和预测，为客户提供更精准的配送方案和建议。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增值服务拓展思路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运营策略与实施方案</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通过自有车辆和配送员完成配送服务，确保服务质量和时效性。选择原因：可完全掌控配送过程，提升顾客体验。</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自营配送模式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利用社会闲散运力进行配送，降低成本。选择原因：灵活应对高峰期运力需求，降低运营成本。</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众包配送模式</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464" b="46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与第三方物流或快递公司合作，共享资源。选择原因：借助合作伙伴的专业能力和资源，快速拓展市场。</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合作配送模式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运营模式选择及原因分析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评估合作方的服务能力、价格、覆盖范围等，确保合作质量。</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pic>
        <p:nvPicPr>
          <p:cNvPr id="9" name="Picture 9"/>
          <p:cNvPicPr>
            <a:picLocks noChangeAspect="1"/>
          </p:cNvPicPr>
          <p:nvPr/>
        </p:nvPicPr>
        <p:blipFill>
          <a:blip r:embed="rId4"/>
          <a:srcRect l="13159" r="13159"/>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筛选优质合作伙伴</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明确双方权责、服务标准、结算方式等，确保合作顺利进行。</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建立合作机制</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在信息系统、运力资源、仓储设施等方面进行整合与共享，提升整体运营效率。</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资源整合与共享</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合作伙伴资源整合策略部署</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线下营销</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通过传单派发、地推活动、合作商家推广等方式拓展市场，提高品牌知名度。</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营销策略组合</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结合线上线下营销手段，制定多样化的营销策略组合，提升营销效果。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线上营销</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利用社交媒体、搜索引擎、电子邮件等渠道进行推广，吸引潜在客户。</a:t>
            </a:r>
          </a:p>
        </p:txBody>
      </p:sp>
      <p:pic>
        <p:nvPicPr>
          <p:cNvPr id="10" name="Picture 10"/>
          <p:cNvPicPr>
            <a:picLocks noChangeAspect="1"/>
          </p:cNvPicPr>
          <p:nvPr/>
        </p:nvPicPr>
        <p:blipFill>
          <a:blip r:embed="rId2"/>
          <a:srcRect l="14000" r="140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线上线下营销推广手段探讨</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https://d.book118.com/458142135051006035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2024-09-14T03:31:20.377</cp:lastPrinted>
  <dcterms:created xsi:type="dcterms:W3CDTF">2024-09-13T19:31:20Z</dcterms:created>
  <dcterms:modified xsi:type="dcterms:W3CDTF">2024-09-13T19:31:22Z</dcterms:modified>
</cp:coreProperties>
</file>