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73DFF-51A5-49F0-8B29-A18D97F84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6D6F6-773E-4428-A518-437776FAB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4B924-3502-4AA8-A7C1-3A66D6730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B6539-13E3-43E0-A6E3-D2EC50988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C75FB0-7FA5-49B9-BEEF-3F71C3757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4987F8-177F-4F6E-9114-60668C6BB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55D284-F618-4D6F-9282-FA652CE29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054A1-0051-4F43-9984-5A62E99AD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4B46F-A810-40A7-B740-B04DC9729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C8007-CEFE-404F-8E12-986DEA375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42897-A53E-4CAF-A011-764C41C75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430360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审核结果的评估和追踪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审核结果概述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评估标准与指标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审核结果详细分析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审核结果概述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493270" y="1557122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H="1">
            <a:off x="493270" y="3836928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86183" y="1621822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86790" y="3901440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审核目标与范围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037680" y="4592427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9125" y="1894204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确保被审核对象的合规性、有效性和效率，识别潜在的风险和问题，并提供改进建议。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086183" y="2312621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226374" y="4174010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涵盖被审核对象的所有相关方面，包括但不限于政策、程序、操作、记录等。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2207484"/>
            <a:ext cx="10507884" cy="1487614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0833" y="1636739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4419284"/>
            <a:ext cx="10507884" cy="1607249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63654" y="1769528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09288" y="2444060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采用系统、独立、客观的方式进行审核，包括文件审查、现场观察、访谈等。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1560833" y="3910280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663654" y="4043069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09288" y="4717602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明确审核计划、实施审核、记录审核发现、编写审核报告等步骤。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审核方法与过程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308453"/>
            <a:ext cx="4493120" cy="449312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17813" y="154461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总体评价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434616" y="1977702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对被审核对象的合规性、有效性和效率进行总体评价，指出优点和不足。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17813" y="292242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审核发现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434616" y="3374559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详细列出审核过程中发现的问题和潜在风险，包括事实描述、原因分析、影响评估等。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417813" y="4286711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434616" y="4719800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针对审核发现的问题，提出具体的改进建议，帮助被审核对象改进管理、提升绩效。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审核结果总结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评估标准与指标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根据审核需求，明确评估标准制定的目的、范围及重要性。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明确审核目的和范围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借鉴行业内外相关标准和最佳实践，确保评估标准的科学性和先进性。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参考行业标准和最佳实践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与审核对象、专家、利益相关者等沟通，收集对评估标准的意见和建议。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征求相关方意见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根据反馈意见，制定具体、可操作的评估标准，包括评估指标、权重分配等。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制定详细评估标准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428" r="1942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关键性能指标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衡量产品或服务的质量水平，如合格率、不良率等。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反映审核过程的效率，如审核周期、审核速度等。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评估审核成本及效益，如审核费用、成本节约等。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衡量客户对审核结果的满意度，如客户反馈、投诉率等。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质量指标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效率指标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成本指标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客户满意度指标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定性评估方法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评估工具选择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97" r="1249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运用数据分析、统计等方法，对关键性能指标进行量化评估。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通过专家评审、问卷调查等方式，对评估对象进行主观评价。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识别潜在风险点，评估风险等级和影响程度，为决策提供依据。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根据评估需求，选择合适的评估工具，如评估表格、评分卡等。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审核结果详细分析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合格项分析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符合法规和标准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审核结果中，所有项目均符合相关法规、标准和规范的要求，无违规情况。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有效性和适宜性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审核所覆盖的体系、过程和活动均被证实是有效的和适宜的，能够确保组织目标的实现。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良好实践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在审核过程中，发现了一些值得推广的良好实践，这些实践对于提高组织的管理水平和业绩具有积极意义。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针对每个不符合项，进行了深入的原因分析，包括人为因素、制度缺陷、资源不足等方面，以便找到问题的根源。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不符合项的性质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审核中发现的不符合项主要涉及到一些管理上的疏漏、操作不规范或文件记录不完整等问题，这些问题可能会对组织的运作产生一定的负面影响。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对每个不符合项的影响进行了评估，包括其对产品质量、客户满意度、组织形象等方面的影响，以便确定问题的严重性和优先级。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8292" r="28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https://d.book118.com/458143036017006040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2024-09-18T07:24:01.763</cp:lastPrinted>
  <dcterms:created xsi:type="dcterms:W3CDTF">2024-09-17T23:24:01Z</dcterms:created>
  <dcterms:modified xsi:type="dcterms:W3CDTF">2024-09-17T23:24:03Z</dcterms:modified>
</cp:coreProperties>
</file>