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5AE0D8-DF53-49AA-B88F-2B9704F47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1FDECF-4254-45C1-BAA8-1D4A603B0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503D08-69FB-413D-BB29-A29266A39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8A7FF0-1205-48CC-925B-BC4E925E1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F0AAB8-09BD-4431-9718-5DD2FA527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EDD25D-F7DA-4B09-A335-05566EC65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865228-0830-4416-B5F0-164833A6D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817C56-6FB9-4CA4-BE30-0F76C3CDC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B1B7A6-CB05-450B-BFCE-221B86C2E6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8A4FE6-8BB4-4FE1-B5A7-5EF33C9F2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B43C3C-7200-4746-8E82-AADB13059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143130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企业采购人员采购知识培训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采购谈判技巧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采购合同管理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采购成本控制与优化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采购风险防范与管理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采购是企业为获取所需的物资、服务或技术，与供应商进行交易的过程。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采购直接影响企业的成本、质量和交货期，是企业运营的关键环节之一。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需求分析、市场调研、供应商选择、询价与报价、谈判与签订合同、执行与交付、验收与付款。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遵循公平、公正、公开的原则，确保采购活动的透明度和合规性；建立科学的评估体系，对供应商进行全面评价。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采购流程与规范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采购规范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采购流程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采购人员职责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负责采购计划的制定与执行，管理供应商关系，控制采购成本和质量等。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具备良好的市场敏锐度、谈判技巧和沟通协调能力；熟悉采购相关法律法规和行业标准；具备诚信、责任心和团队合作精神。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24" r="2372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采购人员职责与素质要求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供应商选择与评估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供应商选择标准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制定明确的供应商选择标准，包括价格、质量、交货期、服务等方面，确保选择的供应商能够满足企业的需求。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供应商评估方法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建立科学的供应商评估体系，采用定性和定量评估方法，对供应商的绩效、能力、信誉等进行全面评估。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供应商选择流程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制定规范的供应商选择流程，包括需求确认、市场调查、初步筛选、详细评估、谈判和签订合同等步骤。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了解不同类型的供应商关系，如交易关系、合作关系和战略伙伴关系，根据企业需求选择合适的供应商关系类型。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供应商关系类型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建立有效的供应商沟通机制，促进双方之间的信息交流与合作，确保采购过程的顺利进行。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供应商沟通与合作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439" r="439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381" r="1538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制定供应商维护策略，包括定期回访、及时处理问题、提供必要的支持等，提高供应商的满意度和忠诚度。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供应商维护策略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供应商关系建立与维护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供应商绩效考核方法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采用定期考核和不定期抽查相结合的方式，对供应商的绩效进行全面考核，及时发现和解决问题。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供应商绩效改进措施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针对绩效考核结果，制定相应的改进措施，如提供培训支持、调整采购策略等，推动供应商绩效的持续改进。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供应商绩效考核指标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建立合理的供应商绩效考核指标，包括质量、交货期、价格、服务等方面，确保考核结果的客观性和公正性。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供应商绩效考核与改进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采购谈判技巧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明确采购目标、数量、预算、时间等关键要素，为谈判提供充分依据。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了解采购需求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制定谈判策略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042" r="14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收集供应商信息，了解市场行情、价格趋势、竞争状况等，为制定谈判策略提供支持。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根据采购需求和市场调研结果，制定相应的谈判策略，如定位策略、让步策略、时间策略等。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谈判准备与策略制定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认真倾听对方诉求，清晰表达自己的观点和立场，寻求双方共同利益点。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500" r="11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倾听与表达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根据谈判进程和实际情况，灵活运用各种谈判技巧，如给出合理解释、巧妙转移话题、适度让步等。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灵活运用谈判技巧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主导谈判进程，控制谈判节奏，避免陷入僵局或偏离主题。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控制谈判节奏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谈判技巧运用与实践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https://d.book118.com/458143130126006026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2024-09-04T08:25:53.914</cp:lastPrinted>
  <dcterms:created xsi:type="dcterms:W3CDTF">2024-09-04T00:25:53Z</dcterms:created>
  <dcterms:modified xsi:type="dcterms:W3CDTF">2024-09-04T00:25:56Z</dcterms:modified>
</cp:coreProperties>
</file>