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53B1E-25C7-4DE6-BE93-AFCFD0D87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9FA1C-B4D1-43ED-A282-0C1A03213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C978F-A72A-43B3-93AC-C34EED857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E8012-B89E-4354-89BF-EF31C9223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6367C-03F3-488A-B1B7-7DE45193B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596648-9BC1-40D8-86E1-3EA8076BE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5BA2D-E32C-4918-9904-E8F70A796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4B828-4A67-4DF3-85F6-7AEFA078B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26D94-FB77-45A4-8A73-C98146212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3007B-3C89-48B0-8E9F-F9B4DF365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A660F-A3AA-4666-8BC8-7D263FBC7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0010433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战略地图及部门级别KPI提取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战略地图概述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部门级别KPI提取方法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战略地图与部门KPI关联分析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基于战略地图的部门绩效考核体系设计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实施过程中可能遇到的问题及解决方案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战略地图概述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通过战略地图，企业可以清晰地表达其战略意图，明确各部门和员工的职责和目标，从而确保企业战略的有效实施。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战略地图是一种可视化的工具，用于描述企业战略目标及其实现路径，以及各目标之间的逻辑关系。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企业战略是制定战略地图的基础和依据，而战略地图则是企业战略的具体化和细化。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战略地图是企业战略的可视化表达，它将企业战略转化为一系列可衡量、可执行的指标和行动计划。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战略地图与企业战略关系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明确战略目标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通过构建战略地图，企业可以明确其长期和短期的战略目标，以及实现这些目标的关键成功因素。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战略地图可以帮助企业识别和优化资源配置，确保资源的高效利用和合理配置。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强化内部沟通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战略地图作为一种可视化工具，可以促进企业内部各部门和员工之间的沟通和协作，提高整体执行效率。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提升应变能力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通过定期更新和调整战略地图，企业可以及时应对市场变化和竞争压力，提升企业的应变能力和竞争优势。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构建战略地图的意义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部门级别KPI提取方法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051" r="4051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关键绩效指标（KPI）是用于衡量组织或部门在实现其战略目标方面表现的重要指标。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KPI反映了组织或部门在关键成功因素上的绩效，帮助管理层了解业务状况，并做出决策。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财务类KPI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客户类KPI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如客户满意度、客户保持率、市场份额等，反映部门在市场上的表现和客户关系管理效果。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内部运营类KPI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如生产效率、产品质量、交货期等，反映部门内部运营效率和流程优化情况。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如收入、利润、成本等，反映部门的经济效益。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学习与成长类KPI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如员工满意度、培训投入、创新能力等，反映部门在人力资源管理和创新能力方面的表现。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部门级别KPI分类与内容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提取方法及步骤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明确部门战略目标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了解部门的长期和短期目标，确定需要关注的关键领域。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分析关键成功因素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识别影响部门目标实现的关键因素，如市场状况、竞争对手、内部能力等。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确定关键绩效指标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根据关键成功因素，选择能够反映部门绩效的重要指标。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制定指标衡量标准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为每个KPI设定明确的衡量标准，确保数据的准确性和可比性。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5. 收集和分析数据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建立数据收集系统，定期收集和分析KPI数据，监控部门绩效表现。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6. 反馈与调整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将KPI分析结果反馈给相关部门和人员，针对问题进行改进和优化。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战略地图与部门KPI关联分析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整体战略目标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确保公司的长期发展和竞争优势，提升市场份额和盈利能力。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对应部门KPI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市场份额增长率、销售收入增长率、利润率等。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客户满意度目标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提供优质的产品和服务，满足客户需求，提升客户满意度。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战略目标与部门KPI对应关系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对应部门KPI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客户满意度调查得分、客户投诉处理及时率、产品合格率等。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内部流程优化目标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优化内部业务流程，提高工作效率和降低成本。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对应部门KPI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流程执行效率、成本节约额、工作时长缩短等。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战略目标与部门KPI对应关系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培养员工能力，提升员工满意度和忠诚度，促进公司创新和发展。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对应部门KPI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员工培训时长、员工满意度调查得分、创新项目数量等。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战略目标与部门KPI对应关系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市场洞察能力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市场洞察能力对于公司制定正确的战略和把握市场机会至关重要。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关键成功因素识别及权重分配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优质的产品和创新能力是提升客户满意度和保持竞争优势的关键。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产品质量和创新能力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关键成功因素识别及权重分配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https://d.book118.com/465000104334011104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2024-09-14T22:18:03.330</cp:lastPrinted>
  <dcterms:created xsi:type="dcterms:W3CDTF">2024-09-14T14:18:03Z</dcterms:created>
  <dcterms:modified xsi:type="dcterms:W3CDTF">2024-09-14T14:18:05Z</dcterms:modified>
</cp:coreProperties>
</file>