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BCBCA-8749-4726-BDA5-648E43FC2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B429D1-F2B8-4770-B9FC-75B4A44BC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778543-ED06-4D35-94A6-BFC9D022B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7D3389-D934-41CC-B28F-F018F0A7A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36DE11-C52B-45C7-B31F-CDC2932FE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4EAA7C-A881-42A7-87D4-0363E0456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E15AEB-8F3B-472F-A84A-DAC1F534C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1287D0-CE2C-4CB2-8EC3-A880C21A1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6B03A8-D90D-4FF3-A5FD-3D66AE7D2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167D8-B1D7-473C-9384-150EE7112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86453B-AE64-49A9-8834-81E22CE1E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001310010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消化性溃疡护理查房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患者基本情况与病史介绍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消化性溃疡相关知识普及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护理评估与计划制定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护理措施实施与效果评价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健康教育指导与康复训练建议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总结回顾与展望未来工作重点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患者基本情况与病史介绍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年龄：45岁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性别：男性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6656" b="6656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职业：公司高管，工作压力大，经常熬夜加班，饮食不规律。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患者年龄、性别、职业等背景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患者近半年来反复出现上腹部疼痛，伴反酸、嗳气，自行服用胃药缓解。1周前疼痛加重，出现黑便，遂来就诊。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经胃镜检查，诊断为胃溃疡合并出血。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诊断结果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病史及诊断结果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患者入院后给予抑酸、保护胃黏膜、止血等药物治疗，同时行内镜下止血术。术后继续药物治疗，并注意饮食及生活方式调整。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患者目前服用奥美拉唑肠溶片、硫糖铝混悬凝胶、云南白药胶囊等药物。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治疗方案及用药情况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用药情况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既往史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患者既往体健，无高血压、糖尿病等慢性病史，无手术及外伤史。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患者父亲有胃溃疡病史，母亲及兄弟姐妹无类似病史。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605" r="960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既往史和家族史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消化性溃疡相关知识普及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消化性溃疡主要指发生在胃和十二指肠的慢性溃疡，即胃溃疡（GU）和十二指肠溃疡（DU）。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根据溃疡发生部位不同，可分为胃溃疡、十二指肠溃疡、复合性溃疡（胃和十二指肠均有溃疡）等。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消化性溃疡定义及分类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胃酸和胃蛋白酶的自身消化是溃疡形成的直接原因。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危险因素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包括幽门螺杆菌感染、非甾体抗炎药使用、胃酸分泌过多、遗传因素、应激和心理因素、不良饮食习惯等。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典型症状为慢性、周期性、节律性的上腹痛，可伴有反酸、嗳气、恶心、呕吐等症状。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主要依据内镜检查和X线钡餐检查，其中内镜检查是确诊消化性溃疡的首选方法。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主要包括药物治疗（如抑制胃酸分泌药物、保护胃黏膜药物等）、内镜治疗（如内镜下止血、内镜下切除溃疡灶等）和手术治疗（如胃大部切除术等）。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大多数消化性溃疡患者经过规范治疗可以痊愈，但部分患者可能因并发症或复发而影响预后。因此，定期随访和复查对于评估预后具有重要意义。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预后评估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治疗方法及预后评估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护理评估与计划制定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评估患者疼痛的部位、性质、程度和持续时间，了解疼痛与饮食、活动等因素的关系。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记录疼痛发作时的伴随症状，如恶心、呕吐、反酸等，以便及时发现并处理并发症。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定期评估患者的疼痛缓解情况，及时调整护理措施和药物治疗方案。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疼痛程度评估与记录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根据患者的具体情况，制定合理的饮食计划，避免刺激性食物和饮料的摄入，减少胃酸分泌。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指导患者选择易消化、富含蛋白质和维生素的食物，以促进溃疡愈合和身体康复。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评估患者的饮食习惯、摄入量和营养状况，了解是否存在营养不良或营养过剩等问题。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营养状况评估及饮食指导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评估患者的心理状态，了解是否存在焦虑、抑郁等心理问题，以及这些问题对疾病的影响。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针对患者的心理问题，采取相应的心理干预措施，如心理疏导、认知行为疗法等，以缓解不良情绪。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鼓励患者积极参与社交活动，与家人和朋友保持联系，以获得更多的情感支持和心理安慰。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心理状态评估与心理干预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https://d.book118.com/465001310010011114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2024-09-20T23:35:51.020</cp:lastPrinted>
  <dcterms:created xsi:type="dcterms:W3CDTF">2024-09-20T15:35:51Z</dcterms:created>
  <dcterms:modified xsi:type="dcterms:W3CDTF">2024-09-20T15:35:53Z</dcterms:modified>
</cp:coreProperties>
</file>