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7" r:id="rId36"/>
  </p:sldIdLst>
  <p:sldSz cx="12192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tags" Target="tags/tag32.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slide" Target="slides/slide2.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982AF6-6EB0-48DC-870F-6A9EEA7134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BD384-1D25-430B-A789-7001E51C9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0C4FC8-98CD-4F70-856F-419FEDEE9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696B3F-F6E8-42F7-9BF9-4C72EFFE2A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20B5B0-AD7E-4E20-9A9D-9099B21B00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F3BBEC-A655-4E03-8EFF-7EFE8D35BB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267292-37C5-4FD7-BC08-3B728E9362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9D466B-359E-49AE-98C8-209F62122B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66ED5F-85CA-40AB-8483-D896106CE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D0B21-7DFA-4193-953D-D64FCC5C0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B62EA-9F24-4359-840F-975C4A38E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userDrawn="1">
  <p:cSld name="标题幻灯片">
    <p:bg>
      <p:bgPr>
        <a:gradFill flip="none" rotWithShape="1">
          <a:gsLst>
            <a:gs pos="0">
              <a:schemeClr val="bg1">
                <a:lumMod val="95000"/>
              </a:schemeClr>
            </a:gs>
            <a:gs pos="100000">
              <a:schemeClr val="bg1"/>
            </a:gs>
          </a:gsLst>
          <a:lin ang="2700000" scaled="1"/>
        </a:gradFill>
        <a:effectLst/>
      </p:bgPr>
    </p:bg>
    <p:spTree>
      <p:nvGrpSpPr>
        <p:cNvPr id="1" name=""/>
        <p:cNvGrpSpPr/>
        <p:nvPr/>
      </p:nvGrpSpPr>
      <p:grpSpPr>
        <a:xfrm>
          <a:off x="0" y="0"/>
          <a:ext cx="0" cy="0"/>
        </a:xfrm>
      </p:grpSpPr>
      <p:sp>
        <p:nvSpPr>
          <p:cNvPr id="118" name="矩形 117"/>
          <p:cNvSpPr/>
          <p:nvPr userDrawn="1"/>
        </p:nvSpPr>
        <p:spPr>
          <a:xfrm>
            <a:off x="0" y="4841724"/>
            <a:ext cx="12192000" cy="129555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 name="组合 4"/>
          <p:cNvGrpSpPr/>
          <p:nvPr userDrawn="1"/>
        </p:nvGrpSpPr>
        <p:grpSpPr>
          <a:xfrm>
            <a:off x="7061201" y="1501830"/>
            <a:ext cx="4754408" cy="3441495"/>
            <a:chOff x="7061201" y="1501830"/>
            <a:chExt cx="4754408" cy="3441495"/>
          </a:xfrm>
        </p:grpSpPr>
        <p:sp>
          <p:nvSpPr>
            <p:cNvPr id="173" name="Freeform 5"/>
            <p:cNvSpPr/>
            <p:nvPr userDrawn="1"/>
          </p:nvSpPr>
          <p:spPr bwMode="auto">
            <a:xfrm>
              <a:off x="7061201" y="3080388"/>
              <a:ext cx="2842087" cy="1636456"/>
            </a:xfrm>
            <a:custGeom>
              <a:gdLst>
                <a:gd name="T0" fmla="*/ 1669 w 1669"/>
                <a:gd name="T1" fmla="*/ 912 h 961"/>
                <a:gd name="T2" fmla="*/ 1584 w 1669"/>
                <a:gd name="T3" fmla="*/ 961 h 961"/>
                <a:gd name="T4" fmla="*/ 0 w 1669"/>
                <a:gd name="T5" fmla="*/ 50 h 961"/>
                <a:gd name="T6" fmla="*/ 85 w 1669"/>
                <a:gd name="T7" fmla="*/ 0 h 961"/>
                <a:gd name="T8" fmla="*/ 1669 w 1669"/>
                <a:gd name="T9" fmla="*/ 912 h 961"/>
              </a:gdLst>
              <a:cxnLst>
                <a:cxn ang="0">
                  <a:pos x="T0" y="T1"/>
                </a:cxn>
                <a:cxn ang="0">
                  <a:pos x="T2" y="T3"/>
                </a:cxn>
                <a:cxn ang="0">
                  <a:pos x="T4" y="T5"/>
                </a:cxn>
                <a:cxn ang="0">
                  <a:pos x="T6" y="T7"/>
                </a:cxn>
                <a:cxn ang="0">
                  <a:pos x="T8" y="T9"/>
                </a:cxn>
              </a:cxnLst>
              <a:rect l="0" t="0" r="r" b="b"/>
              <a:pathLst>
                <a:path w="1669" h="961">
                  <a:moveTo>
                    <a:pt x="1669" y="912"/>
                  </a:moveTo>
                  <a:lnTo>
                    <a:pt x="1584" y="961"/>
                  </a:lnTo>
                  <a:lnTo>
                    <a:pt x="0" y="50"/>
                  </a:lnTo>
                  <a:lnTo>
                    <a:pt x="85" y="0"/>
                  </a:lnTo>
                  <a:lnTo>
                    <a:pt x="1669" y="912"/>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Freeform 6"/>
            <p:cNvSpPr/>
            <p:nvPr userDrawn="1"/>
          </p:nvSpPr>
          <p:spPr bwMode="auto">
            <a:xfrm>
              <a:off x="9758544" y="4633403"/>
              <a:ext cx="144744" cy="105578"/>
            </a:xfrm>
            <a:custGeom>
              <a:gdLst>
                <a:gd name="T0" fmla="*/ 85 w 85"/>
                <a:gd name="T1" fmla="*/ 0 h 62"/>
                <a:gd name="T2" fmla="*/ 85 w 85"/>
                <a:gd name="T3" fmla="*/ 14 h 62"/>
                <a:gd name="T4" fmla="*/ 0 w 85"/>
                <a:gd name="T5" fmla="*/ 62 h 62"/>
                <a:gd name="T6" fmla="*/ 0 w 85"/>
                <a:gd name="T7" fmla="*/ 49 h 62"/>
                <a:gd name="T8" fmla="*/ 85 w 85"/>
                <a:gd name="T9" fmla="*/ 0 h 62"/>
              </a:gdLst>
              <a:cxnLst>
                <a:cxn ang="0">
                  <a:pos x="T0" y="T1"/>
                </a:cxn>
                <a:cxn ang="0">
                  <a:pos x="T2" y="T3"/>
                </a:cxn>
                <a:cxn ang="0">
                  <a:pos x="T4" y="T5"/>
                </a:cxn>
                <a:cxn ang="0">
                  <a:pos x="T6" y="T7"/>
                </a:cxn>
                <a:cxn ang="0">
                  <a:pos x="T8" y="T9"/>
                </a:cxn>
              </a:cxnLst>
              <a:rect l="0" t="0" r="r" b="b"/>
              <a:pathLst>
                <a:path w="85" h="62">
                  <a:moveTo>
                    <a:pt x="85" y="0"/>
                  </a:moveTo>
                  <a:lnTo>
                    <a:pt x="85" y="14"/>
                  </a:lnTo>
                  <a:lnTo>
                    <a:pt x="0" y="62"/>
                  </a:lnTo>
                  <a:lnTo>
                    <a:pt x="0" y="49"/>
                  </a:lnTo>
                  <a:lnTo>
                    <a:pt x="85"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7"/>
            <p:cNvSpPr/>
            <p:nvPr userDrawn="1"/>
          </p:nvSpPr>
          <p:spPr bwMode="auto">
            <a:xfrm>
              <a:off x="7061201" y="3165531"/>
              <a:ext cx="2697343" cy="1573450"/>
            </a:xfrm>
            <a:custGeom>
              <a:gdLst>
                <a:gd name="T0" fmla="*/ 1584 w 1584"/>
                <a:gd name="T1" fmla="*/ 911 h 924"/>
                <a:gd name="T2" fmla="*/ 1584 w 1584"/>
                <a:gd name="T3" fmla="*/ 924 h 924"/>
                <a:gd name="T4" fmla="*/ 0 w 1584"/>
                <a:gd name="T5" fmla="*/ 13 h 924"/>
                <a:gd name="T6" fmla="*/ 0 w 1584"/>
                <a:gd name="T7" fmla="*/ 0 h 924"/>
                <a:gd name="T8" fmla="*/ 1584 w 1584"/>
                <a:gd name="T9" fmla="*/ 911 h 924"/>
              </a:gdLst>
              <a:cxnLst>
                <a:cxn ang="0">
                  <a:pos x="T0" y="T1"/>
                </a:cxn>
                <a:cxn ang="0">
                  <a:pos x="T2" y="T3"/>
                </a:cxn>
                <a:cxn ang="0">
                  <a:pos x="T4" y="T5"/>
                </a:cxn>
                <a:cxn ang="0">
                  <a:pos x="T6" y="T7"/>
                </a:cxn>
                <a:cxn ang="0">
                  <a:pos x="T8" y="T9"/>
                </a:cxn>
              </a:cxnLst>
              <a:rect l="0" t="0" r="r" b="b"/>
              <a:pathLst>
                <a:path w="1584" h="924">
                  <a:moveTo>
                    <a:pt x="1584" y="911"/>
                  </a:moveTo>
                  <a:lnTo>
                    <a:pt x="1584" y="924"/>
                  </a:lnTo>
                  <a:lnTo>
                    <a:pt x="0" y="13"/>
                  </a:lnTo>
                  <a:lnTo>
                    <a:pt x="0" y="0"/>
                  </a:lnTo>
                  <a:lnTo>
                    <a:pt x="1584" y="911"/>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Freeform 8"/>
            <p:cNvSpPr/>
            <p:nvPr userDrawn="1"/>
          </p:nvSpPr>
          <p:spPr bwMode="auto">
            <a:xfrm>
              <a:off x="7306414" y="2017798"/>
              <a:ext cx="4424051" cy="2557707"/>
            </a:xfrm>
            <a:custGeom>
              <a:gdLst>
                <a:gd name="T0" fmla="*/ 2598 w 2598"/>
                <a:gd name="T1" fmla="*/ 913 h 1502"/>
                <a:gd name="T2" fmla="*/ 1582 w 2598"/>
                <a:gd name="T3" fmla="*/ 1502 h 1502"/>
                <a:gd name="T4" fmla="*/ 0 w 2598"/>
                <a:gd name="T5" fmla="*/ 591 h 1502"/>
                <a:gd name="T6" fmla="*/ 1016 w 2598"/>
                <a:gd name="T7" fmla="*/ 0 h 1502"/>
                <a:gd name="T8" fmla="*/ 2598 w 2598"/>
                <a:gd name="T9" fmla="*/ 913 h 1502"/>
              </a:gdLst>
              <a:cxnLst>
                <a:cxn ang="0">
                  <a:pos x="T0" y="T1"/>
                </a:cxn>
                <a:cxn ang="0">
                  <a:pos x="T2" y="T3"/>
                </a:cxn>
                <a:cxn ang="0">
                  <a:pos x="T4" y="T5"/>
                </a:cxn>
                <a:cxn ang="0">
                  <a:pos x="T6" y="T7"/>
                </a:cxn>
                <a:cxn ang="0">
                  <a:pos x="T8" y="T9"/>
                </a:cxn>
              </a:cxnLst>
              <a:rect l="0" t="0" r="r" b="b"/>
              <a:pathLst>
                <a:path w="2598" h="1502">
                  <a:moveTo>
                    <a:pt x="2598" y="913"/>
                  </a:moveTo>
                  <a:lnTo>
                    <a:pt x="1582" y="1502"/>
                  </a:lnTo>
                  <a:lnTo>
                    <a:pt x="0" y="591"/>
                  </a:lnTo>
                  <a:lnTo>
                    <a:pt x="1016" y="0"/>
                  </a:lnTo>
                  <a:lnTo>
                    <a:pt x="2598" y="913"/>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9"/>
            <p:cNvSpPr/>
            <p:nvPr userDrawn="1"/>
          </p:nvSpPr>
          <p:spPr bwMode="auto">
            <a:xfrm>
              <a:off x="10000351" y="3572517"/>
              <a:ext cx="1730114" cy="1028532"/>
            </a:xfrm>
            <a:custGeom>
              <a:gdLst>
                <a:gd name="T0" fmla="*/ 1016 w 1016"/>
                <a:gd name="T1" fmla="*/ 0 h 604"/>
                <a:gd name="T2" fmla="*/ 1016 w 1016"/>
                <a:gd name="T3" fmla="*/ 13 h 604"/>
                <a:gd name="T4" fmla="*/ 0 w 1016"/>
                <a:gd name="T5" fmla="*/ 604 h 604"/>
                <a:gd name="T6" fmla="*/ 0 w 1016"/>
                <a:gd name="T7" fmla="*/ 589 h 604"/>
                <a:gd name="T8" fmla="*/ 1016 w 1016"/>
                <a:gd name="T9" fmla="*/ 0 h 604"/>
              </a:gdLst>
              <a:cxnLst>
                <a:cxn ang="0">
                  <a:pos x="T0" y="T1"/>
                </a:cxn>
                <a:cxn ang="0">
                  <a:pos x="T2" y="T3"/>
                </a:cxn>
                <a:cxn ang="0">
                  <a:pos x="T4" y="T5"/>
                </a:cxn>
                <a:cxn ang="0">
                  <a:pos x="T6" y="T7"/>
                </a:cxn>
                <a:cxn ang="0">
                  <a:pos x="T8" y="T9"/>
                </a:cxn>
              </a:cxnLst>
              <a:rect l="0" t="0" r="r" b="b"/>
              <a:pathLst>
                <a:path w="1016" h="604">
                  <a:moveTo>
                    <a:pt x="1016" y="0"/>
                  </a:moveTo>
                  <a:lnTo>
                    <a:pt x="1016" y="13"/>
                  </a:lnTo>
                  <a:lnTo>
                    <a:pt x="0" y="604"/>
                  </a:lnTo>
                  <a:lnTo>
                    <a:pt x="0" y="589"/>
                  </a:lnTo>
                  <a:lnTo>
                    <a:pt x="1016"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10"/>
            <p:cNvSpPr/>
            <p:nvPr userDrawn="1"/>
          </p:nvSpPr>
          <p:spPr bwMode="auto">
            <a:xfrm>
              <a:off x="7306414" y="3024194"/>
              <a:ext cx="2693937" cy="1576856"/>
            </a:xfrm>
            <a:custGeom>
              <a:gdLst>
                <a:gd name="T0" fmla="*/ 1582 w 1582"/>
                <a:gd name="T1" fmla="*/ 911 h 926"/>
                <a:gd name="T2" fmla="*/ 1582 w 1582"/>
                <a:gd name="T3" fmla="*/ 926 h 926"/>
                <a:gd name="T4" fmla="*/ 0 w 1582"/>
                <a:gd name="T5" fmla="*/ 13 h 926"/>
                <a:gd name="T6" fmla="*/ 0 w 1582"/>
                <a:gd name="T7" fmla="*/ 0 h 926"/>
                <a:gd name="T8" fmla="*/ 1582 w 1582"/>
                <a:gd name="T9" fmla="*/ 911 h 926"/>
              </a:gdLst>
              <a:cxnLst>
                <a:cxn ang="0">
                  <a:pos x="T0" y="T1"/>
                </a:cxn>
                <a:cxn ang="0">
                  <a:pos x="T2" y="T3"/>
                </a:cxn>
                <a:cxn ang="0">
                  <a:pos x="T4" y="T5"/>
                </a:cxn>
                <a:cxn ang="0">
                  <a:pos x="T6" y="T7"/>
                </a:cxn>
                <a:cxn ang="0">
                  <a:pos x="T8" y="T9"/>
                </a:cxn>
              </a:cxnLst>
              <a:rect l="0" t="0" r="r" b="b"/>
              <a:pathLst>
                <a:path w="1582" h="924">
                  <a:moveTo>
                    <a:pt x="1582" y="911"/>
                  </a:moveTo>
                  <a:lnTo>
                    <a:pt x="1582" y="926"/>
                  </a:lnTo>
                  <a:lnTo>
                    <a:pt x="0" y="13"/>
                  </a:lnTo>
                  <a:lnTo>
                    <a:pt x="0" y="0"/>
                  </a:lnTo>
                  <a:lnTo>
                    <a:pt x="1582" y="911"/>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11"/>
            <p:cNvSpPr/>
            <p:nvPr userDrawn="1"/>
          </p:nvSpPr>
          <p:spPr bwMode="auto">
            <a:xfrm>
              <a:off x="7061201" y="1995662"/>
              <a:ext cx="4669264" cy="2699046"/>
            </a:xfrm>
            <a:custGeom>
              <a:gdLst>
                <a:gd name="T0" fmla="*/ 2742 w 2742"/>
                <a:gd name="T1" fmla="*/ 912 h 1585"/>
                <a:gd name="T2" fmla="*/ 1584 w 2742"/>
                <a:gd name="T3" fmla="*/ 1585 h 1585"/>
                <a:gd name="T4" fmla="*/ 0 w 2742"/>
                <a:gd name="T5" fmla="*/ 672 h 1585"/>
                <a:gd name="T6" fmla="*/ 1160 w 2742"/>
                <a:gd name="T7" fmla="*/ 0 h 1585"/>
                <a:gd name="T8" fmla="*/ 2742 w 2742"/>
                <a:gd name="T9" fmla="*/ 912 h 1585"/>
              </a:gdLst>
              <a:cxnLst>
                <a:cxn ang="0">
                  <a:pos x="T0" y="T1"/>
                </a:cxn>
                <a:cxn ang="0">
                  <a:pos x="T2" y="T3"/>
                </a:cxn>
                <a:cxn ang="0">
                  <a:pos x="T4" y="T5"/>
                </a:cxn>
                <a:cxn ang="0">
                  <a:pos x="T6" y="T7"/>
                </a:cxn>
                <a:cxn ang="0">
                  <a:pos x="T8" y="T9"/>
                </a:cxn>
              </a:cxnLst>
              <a:rect l="0" t="0" r="r" b="b"/>
              <a:pathLst>
                <a:path w="2742" h="1585">
                  <a:moveTo>
                    <a:pt x="2742" y="912"/>
                  </a:moveTo>
                  <a:lnTo>
                    <a:pt x="1584" y="1585"/>
                  </a:lnTo>
                  <a:lnTo>
                    <a:pt x="0" y="672"/>
                  </a:lnTo>
                  <a:lnTo>
                    <a:pt x="1160" y="0"/>
                  </a:lnTo>
                  <a:lnTo>
                    <a:pt x="2742" y="912"/>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12"/>
            <p:cNvSpPr/>
            <p:nvPr userDrawn="1"/>
          </p:nvSpPr>
          <p:spPr bwMode="auto">
            <a:xfrm>
              <a:off x="9758544" y="3548677"/>
              <a:ext cx="1971921" cy="1168167"/>
            </a:xfrm>
            <a:custGeom>
              <a:gdLst>
                <a:gd name="T0" fmla="*/ 1158 w 1158"/>
                <a:gd name="T1" fmla="*/ 0 h 686"/>
                <a:gd name="T2" fmla="*/ 1158 w 1158"/>
                <a:gd name="T3" fmla="*/ 14 h 686"/>
                <a:gd name="T4" fmla="*/ 0 w 1158"/>
                <a:gd name="T5" fmla="*/ 686 h 686"/>
                <a:gd name="T6" fmla="*/ 0 w 1158"/>
                <a:gd name="T7" fmla="*/ 673 h 686"/>
                <a:gd name="T8" fmla="*/ 1158 w 1158"/>
                <a:gd name="T9" fmla="*/ 0 h 686"/>
              </a:gdLst>
              <a:cxnLst>
                <a:cxn ang="0">
                  <a:pos x="T0" y="T1"/>
                </a:cxn>
                <a:cxn ang="0">
                  <a:pos x="T2" y="T3"/>
                </a:cxn>
                <a:cxn ang="0">
                  <a:pos x="T4" y="T5"/>
                </a:cxn>
                <a:cxn ang="0">
                  <a:pos x="T6" y="T7"/>
                </a:cxn>
                <a:cxn ang="0">
                  <a:pos x="T8" y="T9"/>
                </a:cxn>
              </a:cxnLst>
              <a:rect l="0" t="0" r="r" b="b"/>
              <a:pathLst>
                <a:path w="1158" h="686">
                  <a:moveTo>
                    <a:pt x="1158" y="0"/>
                  </a:moveTo>
                  <a:lnTo>
                    <a:pt x="1158" y="14"/>
                  </a:lnTo>
                  <a:lnTo>
                    <a:pt x="0" y="686"/>
                  </a:lnTo>
                  <a:lnTo>
                    <a:pt x="0" y="673"/>
                  </a:lnTo>
                  <a:lnTo>
                    <a:pt x="1158"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Freeform 13"/>
            <p:cNvSpPr/>
            <p:nvPr userDrawn="1"/>
          </p:nvSpPr>
          <p:spPr bwMode="auto">
            <a:xfrm>
              <a:off x="7061201" y="3139989"/>
              <a:ext cx="2697343" cy="1576856"/>
            </a:xfrm>
            <a:custGeom>
              <a:gdLst>
                <a:gd name="T0" fmla="*/ 1584 w 1584"/>
                <a:gd name="T1" fmla="*/ 913 h 926"/>
                <a:gd name="T2" fmla="*/ 1584 w 1584"/>
                <a:gd name="T3" fmla="*/ 926 h 926"/>
                <a:gd name="T4" fmla="*/ 0 w 1584"/>
                <a:gd name="T5" fmla="*/ 15 h 926"/>
                <a:gd name="T6" fmla="*/ 0 w 1584"/>
                <a:gd name="T7" fmla="*/ 0 h 926"/>
                <a:gd name="T8" fmla="*/ 1584 w 1584"/>
                <a:gd name="T9" fmla="*/ 913 h 926"/>
              </a:gdLst>
              <a:cxnLst>
                <a:cxn ang="0">
                  <a:pos x="T0" y="T1"/>
                </a:cxn>
                <a:cxn ang="0">
                  <a:pos x="T2" y="T3"/>
                </a:cxn>
                <a:cxn ang="0">
                  <a:pos x="T4" y="T5"/>
                </a:cxn>
                <a:cxn ang="0">
                  <a:pos x="T6" y="T7"/>
                </a:cxn>
                <a:cxn ang="0">
                  <a:pos x="T8" y="T9"/>
                </a:cxn>
              </a:cxnLst>
              <a:rect l="0" t="0" r="r" b="b"/>
              <a:pathLst>
                <a:path w="1584" h="924">
                  <a:moveTo>
                    <a:pt x="1584" y="913"/>
                  </a:moveTo>
                  <a:lnTo>
                    <a:pt x="1584" y="926"/>
                  </a:lnTo>
                  <a:lnTo>
                    <a:pt x="0" y="15"/>
                  </a:lnTo>
                  <a:lnTo>
                    <a:pt x="0" y="0"/>
                  </a:lnTo>
                  <a:lnTo>
                    <a:pt x="1584"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Freeform 14"/>
            <p:cNvSpPr/>
            <p:nvPr userDrawn="1"/>
          </p:nvSpPr>
          <p:spPr bwMode="auto">
            <a:xfrm>
              <a:off x="7061201" y="1523967"/>
              <a:ext cx="4669264" cy="2697342"/>
            </a:xfrm>
            <a:custGeom>
              <a:gdLst>
                <a:gd name="T0" fmla="*/ 2742 w 2742"/>
                <a:gd name="T1" fmla="*/ 913 h 1584"/>
                <a:gd name="T2" fmla="*/ 1584 w 2742"/>
                <a:gd name="T3" fmla="*/ 1584 h 1584"/>
                <a:gd name="T4" fmla="*/ 0 w 2742"/>
                <a:gd name="T5" fmla="*/ 671 h 1584"/>
                <a:gd name="T6" fmla="*/ 1160 w 2742"/>
                <a:gd name="T7" fmla="*/ 0 h 1584"/>
                <a:gd name="T8" fmla="*/ 2742 w 2742"/>
                <a:gd name="T9" fmla="*/ 913 h 1584"/>
              </a:gdLst>
              <a:cxnLst>
                <a:cxn ang="0">
                  <a:pos x="T0" y="T1"/>
                </a:cxn>
                <a:cxn ang="0">
                  <a:pos x="T2" y="T3"/>
                </a:cxn>
                <a:cxn ang="0">
                  <a:pos x="T4" y="T5"/>
                </a:cxn>
                <a:cxn ang="0">
                  <a:pos x="T6" y="T7"/>
                </a:cxn>
                <a:cxn ang="0">
                  <a:pos x="T8" y="T9"/>
                </a:cxn>
              </a:cxnLst>
              <a:rect l="0" t="0" r="r" b="b"/>
              <a:pathLst>
                <a:path w="2742" h="1584">
                  <a:moveTo>
                    <a:pt x="2742" y="913"/>
                  </a:moveTo>
                  <a:lnTo>
                    <a:pt x="1584" y="1584"/>
                  </a:lnTo>
                  <a:lnTo>
                    <a:pt x="0" y="671"/>
                  </a:lnTo>
                  <a:lnTo>
                    <a:pt x="1160" y="0"/>
                  </a:lnTo>
                  <a:lnTo>
                    <a:pt x="2742" y="913"/>
                  </a:ln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Freeform 15"/>
            <p:cNvSpPr/>
            <p:nvPr userDrawn="1"/>
          </p:nvSpPr>
          <p:spPr bwMode="auto">
            <a:xfrm>
              <a:off x="9758544" y="3078685"/>
              <a:ext cx="1971921" cy="1164762"/>
            </a:xfrm>
            <a:custGeom>
              <a:gdLst>
                <a:gd name="T0" fmla="*/ 1158 w 1158"/>
                <a:gd name="T1" fmla="*/ 0 h 684"/>
                <a:gd name="T2" fmla="*/ 1158 w 1158"/>
                <a:gd name="T3" fmla="*/ 12 h 684"/>
                <a:gd name="T4" fmla="*/ 0 w 1158"/>
                <a:gd name="T5" fmla="*/ 684 h 684"/>
                <a:gd name="T6" fmla="*/ 0 w 1158"/>
                <a:gd name="T7" fmla="*/ 671 h 684"/>
                <a:gd name="T8" fmla="*/ 1158 w 1158"/>
                <a:gd name="T9" fmla="*/ 0 h 684"/>
              </a:gdLst>
              <a:cxnLst>
                <a:cxn ang="0">
                  <a:pos x="T0" y="T1"/>
                </a:cxn>
                <a:cxn ang="0">
                  <a:pos x="T2" y="T3"/>
                </a:cxn>
                <a:cxn ang="0">
                  <a:pos x="T4" y="T5"/>
                </a:cxn>
                <a:cxn ang="0">
                  <a:pos x="T6" y="T7"/>
                </a:cxn>
                <a:cxn ang="0">
                  <a:pos x="T8" y="T9"/>
                </a:cxn>
              </a:cxnLst>
              <a:rect l="0" t="0" r="r" b="b"/>
              <a:pathLst>
                <a:path w="1158" h="684">
                  <a:moveTo>
                    <a:pt x="1158" y="0"/>
                  </a:moveTo>
                  <a:lnTo>
                    <a:pt x="1158" y="12"/>
                  </a:lnTo>
                  <a:lnTo>
                    <a:pt x="0" y="684"/>
                  </a:lnTo>
                  <a:lnTo>
                    <a:pt x="0" y="671"/>
                  </a:lnTo>
                  <a:lnTo>
                    <a:pt x="1158"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16"/>
            <p:cNvSpPr/>
            <p:nvPr userDrawn="1"/>
          </p:nvSpPr>
          <p:spPr bwMode="auto">
            <a:xfrm>
              <a:off x="7061201" y="2666591"/>
              <a:ext cx="2697343" cy="1576856"/>
            </a:xfrm>
            <a:custGeom>
              <a:gdLst>
                <a:gd name="T0" fmla="*/ 1584 w 1584"/>
                <a:gd name="T1" fmla="*/ 913 h 926"/>
                <a:gd name="T2" fmla="*/ 1584 w 1584"/>
                <a:gd name="T3" fmla="*/ 926 h 926"/>
                <a:gd name="T4" fmla="*/ 0 w 1584"/>
                <a:gd name="T5" fmla="*/ 15 h 926"/>
                <a:gd name="T6" fmla="*/ 0 w 1584"/>
                <a:gd name="T7" fmla="*/ 0 h 926"/>
                <a:gd name="T8" fmla="*/ 1584 w 1584"/>
                <a:gd name="T9" fmla="*/ 913 h 926"/>
              </a:gdLst>
              <a:cxnLst>
                <a:cxn ang="0">
                  <a:pos x="T0" y="T1"/>
                </a:cxn>
                <a:cxn ang="0">
                  <a:pos x="T2" y="T3"/>
                </a:cxn>
                <a:cxn ang="0">
                  <a:pos x="T4" y="T5"/>
                </a:cxn>
                <a:cxn ang="0">
                  <a:pos x="T6" y="T7"/>
                </a:cxn>
                <a:cxn ang="0">
                  <a:pos x="T8" y="T9"/>
                </a:cxn>
              </a:cxnLst>
              <a:rect l="0" t="0" r="r" b="b"/>
              <a:pathLst>
                <a:path w="1584" h="924">
                  <a:moveTo>
                    <a:pt x="1584" y="913"/>
                  </a:moveTo>
                  <a:lnTo>
                    <a:pt x="1584" y="926"/>
                  </a:lnTo>
                  <a:lnTo>
                    <a:pt x="0" y="15"/>
                  </a:lnTo>
                  <a:lnTo>
                    <a:pt x="0" y="0"/>
                  </a:lnTo>
                  <a:lnTo>
                    <a:pt x="1584"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Freeform 17"/>
            <p:cNvSpPr/>
            <p:nvPr userDrawn="1"/>
          </p:nvSpPr>
          <p:spPr bwMode="auto">
            <a:xfrm>
              <a:off x="7061201" y="2561014"/>
              <a:ext cx="2842087" cy="1636456"/>
            </a:xfrm>
            <a:custGeom>
              <a:gdLst>
                <a:gd name="T0" fmla="*/ 1669 w 1669"/>
                <a:gd name="T1" fmla="*/ 913 h 961"/>
                <a:gd name="T2" fmla="*/ 1584 w 1669"/>
                <a:gd name="T3" fmla="*/ 961 h 961"/>
                <a:gd name="T4" fmla="*/ 0 w 1669"/>
                <a:gd name="T5" fmla="*/ 50 h 961"/>
                <a:gd name="T6" fmla="*/ 85 w 1669"/>
                <a:gd name="T7" fmla="*/ 0 h 961"/>
                <a:gd name="T8" fmla="*/ 1669 w 1669"/>
                <a:gd name="T9" fmla="*/ 913 h 961"/>
              </a:gdLst>
              <a:cxnLst>
                <a:cxn ang="0">
                  <a:pos x="T0" y="T1"/>
                </a:cxn>
                <a:cxn ang="0">
                  <a:pos x="T2" y="T3"/>
                </a:cxn>
                <a:cxn ang="0">
                  <a:pos x="T4" y="T5"/>
                </a:cxn>
                <a:cxn ang="0">
                  <a:pos x="T6" y="T7"/>
                </a:cxn>
                <a:cxn ang="0">
                  <a:pos x="T8" y="T9"/>
                </a:cxn>
              </a:cxnLst>
              <a:rect l="0" t="0" r="r" b="b"/>
              <a:pathLst>
                <a:path w="1669" h="961">
                  <a:moveTo>
                    <a:pt x="1669" y="913"/>
                  </a:moveTo>
                  <a:lnTo>
                    <a:pt x="1584" y="961"/>
                  </a:lnTo>
                  <a:lnTo>
                    <a:pt x="0" y="50"/>
                  </a:lnTo>
                  <a:lnTo>
                    <a:pt x="85" y="0"/>
                  </a:lnTo>
                  <a:lnTo>
                    <a:pt x="1669" y="913"/>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Freeform 18"/>
            <p:cNvSpPr/>
            <p:nvPr userDrawn="1"/>
          </p:nvSpPr>
          <p:spPr bwMode="auto">
            <a:xfrm>
              <a:off x="9758544" y="4115731"/>
              <a:ext cx="144744" cy="105578"/>
            </a:xfrm>
            <a:custGeom>
              <a:gdLst>
                <a:gd name="T0" fmla="*/ 85 w 85"/>
                <a:gd name="T1" fmla="*/ 0 h 62"/>
                <a:gd name="T2" fmla="*/ 85 w 85"/>
                <a:gd name="T3" fmla="*/ 13 h 62"/>
                <a:gd name="T4" fmla="*/ 0 w 85"/>
                <a:gd name="T5" fmla="*/ 62 h 62"/>
                <a:gd name="T6" fmla="*/ 0 w 85"/>
                <a:gd name="T7" fmla="*/ 48 h 62"/>
                <a:gd name="T8" fmla="*/ 85 w 85"/>
                <a:gd name="T9" fmla="*/ 0 h 62"/>
              </a:gdLst>
              <a:cxnLst>
                <a:cxn ang="0">
                  <a:pos x="T0" y="T1"/>
                </a:cxn>
                <a:cxn ang="0">
                  <a:pos x="T2" y="T3"/>
                </a:cxn>
                <a:cxn ang="0">
                  <a:pos x="T4" y="T5"/>
                </a:cxn>
                <a:cxn ang="0">
                  <a:pos x="T6" y="T7"/>
                </a:cxn>
                <a:cxn ang="0">
                  <a:pos x="T8" y="T9"/>
                </a:cxn>
              </a:cxnLst>
              <a:rect l="0" t="0" r="r" b="b"/>
              <a:pathLst>
                <a:path w="85" h="62">
                  <a:moveTo>
                    <a:pt x="85" y="0"/>
                  </a:moveTo>
                  <a:lnTo>
                    <a:pt x="85" y="13"/>
                  </a:lnTo>
                  <a:lnTo>
                    <a:pt x="0" y="62"/>
                  </a:lnTo>
                  <a:lnTo>
                    <a:pt x="0" y="48"/>
                  </a:lnTo>
                  <a:lnTo>
                    <a:pt x="85"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Freeform 19"/>
            <p:cNvSpPr/>
            <p:nvPr userDrawn="1"/>
          </p:nvSpPr>
          <p:spPr bwMode="auto">
            <a:xfrm>
              <a:off x="7061201" y="2646157"/>
              <a:ext cx="2697343" cy="1575153"/>
            </a:xfrm>
            <a:custGeom>
              <a:gdLst>
                <a:gd name="T0" fmla="*/ 1584 w 1584"/>
                <a:gd name="T1" fmla="*/ 911 h 925"/>
                <a:gd name="T2" fmla="*/ 1584 w 1584"/>
                <a:gd name="T3" fmla="*/ 925 h 925"/>
                <a:gd name="T4" fmla="*/ 0 w 1584"/>
                <a:gd name="T5" fmla="*/ 12 h 925"/>
                <a:gd name="T6" fmla="*/ 0 w 1584"/>
                <a:gd name="T7" fmla="*/ 0 h 925"/>
                <a:gd name="T8" fmla="*/ 1584 w 1584"/>
                <a:gd name="T9" fmla="*/ 911 h 925"/>
              </a:gdLst>
              <a:cxnLst>
                <a:cxn ang="0">
                  <a:pos x="T0" y="T1"/>
                </a:cxn>
                <a:cxn ang="0">
                  <a:pos x="T2" y="T3"/>
                </a:cxn>
                <a:cxn ang="0">
                  <a:pos x="T4" y="T5"/>
                </a:cxn>
                <a:cxn ang="0">
                  <a:pos x="T6" y="T7"/>
                </a:cxn>
                <a:cxn ang="0">
                  <a:pos x="T8" y="T9"/>
                </a:cxn>
              </a:cxnLst>
              <a:rect l="0" t="0" r="r" b="b"/>
              <a:pathLst>
                <a:path w="1584" h="924">
                  <a:moveTo>
                    <a:pt x="1584" y="911"/>
                  </a:moveTo>
                  <a:lnTo>
                    <a:pt x="1584" y="925"/>
                  </a:lnTo>
                  <a:lnTo>
                    <a:pt x="0" y="12"/>
                  </a:lnTo>
                  <a:lnTo>
                    <a:pt x="0" y="0"/>
                  </a:lnTo>
                  <a:lnTo>
                    <a:pt x="1584" y="911"/>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Freeform 20"/>
            <p:cNvSpPr/>
            <p:nvPr userDrawn="1"/>
          </p:nvSpPr>
          <p:spPr bwMode="auto">
            <a:xfrm>
              <a:off x="7306414" y="1501830"/>
              <a:ext cx="4424051" cy="2557707"/>
            </a:xfrm>
            <a:custGeom>
              <a:gdLst>
                <a:gd name="T0" fmla="*/ 2598 w 2598"/>
                <a:gd name="T1" fmla="*/ 911 h 1502"/>
                <a:gd name="T2" fmla="*/ 1582 w 2598"/>
                <a:gd name="T3" fmla="*/ 1502 h 1502"/>
                <a:gd name="T4" fmla="*/ 0 w 2598"/>
                <a:gd name="T5" fmla="*/ 589 h 1502"/>
                <a:gd name="T6" fmla="*/ 1016 w 2598"/>
                <a:gd name="T7" fmla="*/ 0 h 1502"/>
                <a:gd name="T8" fmla="*/ 2598 w 2598"/>
                <a:gd name="T9" fmla="*/ 911 h 1502"/>
              </a:gdLst>
              <a:cxnLst>
                <a:cxn ang="0">
                  <a:pos x="T0" y="T1"/>
                </a:cxn>
                <a:cxn ang="0">
                  <a:pos x="T2" y="T3"/>
                </a:cxn>
                <a:cxn ang="0">
                  <a:pos x="T4" y="T5"/>
                </a:cxn>
                <a:cxn ang="0">
                  <a:pos x="T6" y="T7"/>
                </a:cxn>
                <a:cxn ang="0">
                  <a:pos x="T8" y="T9"/>
                </a:cxn>
              </a:cxnLst>
              <a:rect l="0" t="0" r="r" b="b"/>
              <a:pathLst>
                <a:path w="2598" h="1502">
                  <a:moveTo>
                    <a:pt x="2598" y="911"/>
                  </a:moveTo>
                  <a:lnTo>
                    <a:pt x="1582" y="1502"/>
                  </a:lnTo>
                  <a:lnTo>
                    <a:pt x="0" y="589"/>
                  </a:lnTo>
                  <a:lnTo>
                    <a:pt x="1016" y="0"/>
                  </a:lnTo>
                  <a:lnTo>
                    <a:pt x="2598" y="911"/>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21"/>
            <p:cNvSpPr/>
            <p:nvPr userDrawn="1"/>
          </p:nvSpPr>
          <p:spPr bwMode="auto">
            <a:xfrm>
              <a:off x="10000351" y="3053142"/>
              <a:ext cx="1730114" cy="1028532"/>
            </a:xfrm>
            <a:custGeom>
              <a:gdLst>
                <a:gd name="T0" fmla="*/ 1016 w 1016"/>
                <a:gd name="T1" fmla="*/ 0 h 604"/>
                <a:gd name="T2" fmla="*/ 1016 w 1016"/>
                <a:gd name="T3" fmla="*/ 15 h 604"/>
                <a:gd name="T4" fmla="*/ 0 w 1016"/>
                <a:gd name="T5" fmla="*/ 604 h 604"/>
                <a:gd name="T6" fmla="*/ 0 w 1016"/>
                <a:gd name="T7" fmla="*/ 591 h 604"/>
                <a:gd name="T8" fmla="*/ 1016 w 1016"/>
                <a:gd name="T9" fmla="*/ 0 h 604"/>
              </a:gdLst>
              <a:cxnLst>
                <a:cxn ang="0">
                  <a:pos x="T0" y="T1"/>
                </a:cxn>
                <a:cxn ang="0">
                  <a:pos x="T2" y="T3"/>
                </a:cxn>
                <a:cxn ang="0">
                  <a:pos x="T4" y="T5"/>
                </a:cxn>
                <a:cxn ang="0">
                  <a:pos x="T6" y="T7"/>
                </a:cxn>
                <a:cxn ang="0">
                  <a:pos x="T8" y="T9"/>
                </a:cxn>
              </a:cxnLst>
              <a:rect l="0" t="0" r="r" b="b"/>
              <a:pathLst>
                <a:path w="1016" h="604">
                  <a:moveTo>
                    <a:pt x="1016" y="0"/>
                  </a:moveTo>
                  <a:lnTo>
                    <a:pt x="1016" y="15"/>
                  </a:lnTo>
                  <a:lnTo>
                    <a:pt x="0" y="604"/>
                  </a:lnTo>
                  <a:lnTo>
                    <a:pt x="0" y="591"/>
                  </a:lnTo>
                  <a:lnTo>
                    <a:pt x="1016"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Freeform 22"/>
            <p:cNvSpPr/>
            <p:nvPr userDrawn="1"/>
          </p:nvSpPr>
          <p:spPr bwMode="auto">
            <a:xfrm>
              <a:off x="7306414" y="2504818"/>
              <a:ext cx="2693937" cy="1576856"/>
            </a:xfrm>
            <a:custGeom>
              <a:gdLst>
                <a:gd name="T0" fmla="*/ 1582 w 1582"/>
                <a:gd name="T1" fmla="*/ 913 h 926"/>
                <a:gd name="T2" fmla="*/ 1582 w 1582"/>
                <a:gd name="T3" fmla="*/ 926 h 926"/>
                <a:gd name="T4" fmla="*/ 0 w 1582"/>
                <a:gd name="T5" fmla="*/ 13 h 926"/>
                <a:gd name="T6" fmla="*/ 0 w 1582"/>
                <a:gd name="T7" fmla="*/ 0 h 926"/>
                <a:gd name="T8" fmla="*/ 1582 w 1582"/>
                <a:gd name="T9" fmla="*/ 913 h 926"/>
              </a:gdLst>
              <a:cxnLst>
                <a:cxn ang="0">
                  <a:pos x="T0" y="T1"/>
                </a:cxn>
                <a:cxn ang="0">
                  <a:pos x="T2" y="T3"/>
                </a:cxn>
                <a:cxn ang="0">
                  <a:pos x="T4" y="T5"/>
                </a:cxn>
                <a:cxn ang="0">
                  <a:pos x="T6" y="T7"/>
                </a:cxn>
                <a:cxn ang="0">
                  <a:pos x="T8" y="T9"/>
                </a:cxn>
              </a:cxnLst>
              <a:rect l="0" t="0" r="r" b="b"/>
              <a:pathLst>
                <a:path w="1582" h="924">
                  <a:moveTo>
                    <a:pt x="1582" y="913"/>
                  </a:moveTo>
                  <a:lnTo>
                    <a:pt x="1582" y="926"/>
                  </a:lnTo>
                  <a:lnTo>
                    <a:pt x="0" y="13"/>
                  </a:lnTo>
                  <a:lnTo>
                    <a:pt x="0" y="0"/>
                  </a:lnTo>
                  <a:lnTo>
                    <a:pt x="1582"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23"/>
            <p:cNvSpPr/>
            <p:nvPr userDrawn="1"/>
          </p:nvSpPr>
          <p:spPr bwMode="auto">
            <a:xfrm>
              <a:off x="7061201" y="2683620"/>
              <a:ext cx="2697343" cy="2011087"/>
            </a:xfrm>
            <a:custGeom>
              <a:gdLst>
                <a:gd name="T0" fmla="*/ 1584 w 1584"/>
                <a:gd name="T1" fmla="*/ 913 h 1181"/>
                <a:gd name="T2" fmla="*/ 1584 w 1584"/>
                <a:gd name="T3" fmla="*/ 1181 h 1181"/>
                <a:gd name="T4" fmla="*/ 0 w 1584"/>
                <a:gd name="T5" fmla="*/ 272 h 1181"/>
                <a:gd name="T6" fmla="*/ 0 w 1584"/>
                <a:gd name="T7" fmla="*/ 0 h 1181"/>
                <a:gd name="T8" fmla="*/ 1584 w 1584"/>
                <a:gd name="T9" fmla="*/ 913 h 1181"/>
              </a:gdLst>
              <a:cxnLst>
                <a:cxn ang="0">
                  <a:pos x="T0" y="T1"/>
                </a:cxn>
                <a:cxn ang="0">
                  <a:pos x="T2" y="T3"/>
                </a:cxn>
                <a:cxn ang="0">
                  <a:pos x="T4" y="T5"/>
                </a:cxn>
                <a:cxn ang="0">
                  <a:pos x="T6" y="T7"/>
                </a:cxn>
                <a:cxn ang="0">
                  <a:pos x="T8" y="T9"/>
                </a:cxn>
              </a:cxnLst>
              <a:rect l="0" t="0" r="r" b="b"/>
              <a:pathLst>
                <a:path w="1584" h="1181">
                  <a:moveTo>
                    <a:pt x="1584" y="913"/>
                  </a:moveTo>
                  <a:lnTo>
                    <a:pt x="1584" y="1181"/>
                  </a:lnTo>
                  <a:lnTo>
                    <a:pt x="0" y="272"/>
                  </a:lnTo>
                  <a:lnTo>
                    <a:pt x="0" y="0"/>
                  </a:lnTo>
                  <a:lnTo>
                    <a:pt x="1584"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24"/>
            <p:cNvSpPr/>
            <p:nvPr userDrawn="1"/>
          </p:nvSpPr>
          <p:spPr bwMode="auto">
            <a:xfrm>
              <a:off x="9796007" y="3139989"/>
              <a:ext cx="1862937" cy="1495118"/>
            </a:xfrm>
            <a:custGeom>
              <a:gdLst>
                <a:gd name="T0" fmla="*/ 0 w 1094"/>
                <a:gd name="T1" fmla="*/ 878 h 878"/>
                <a:gd name="T2" fmla="*/ 1094 w 1094"/>
                <a:gd name="T3" fmla="*/ 245 h 878"/>
                <a:gd name="T4" fmla="*/ 1094 w 1094"/>
                <a:gd name="T5" fmla="*/ 0 h 878"/>
                <a:gd name="T6" fmla="*/ 0 w 1094"/>
                <a:gd name="T7" fmla="*/ 635 h 878"/>
                <a:gd name="T8" fmla="*/ 0 w 1094"/>
                <a:gd name="T9" fmla="*/ 878 h 878"/>
              </a:gdLst>
              <a:cxnLst>
                <a:cxn ang="0">
                  <a:pos x="T0" y="T1"/>
                </a:cxn>
                <a:cxn ang="0">
                  <a:pos x="T2" y="T3"/>
                </a:cxn>
                <a:cxn ang="0">
                  <a:pos x="T4" y="T5"/>
                </a:cxn>
                <a:cxn ang="0">
                  <a:pos x="T6" y="T7"/>
                </a:cxn>
                <a:cxn ang="0">
                  <a:pos x="T8" y="T9"/>
                </a:cxn>
              </a:cxnLst>
              <a:rect l="0" t="0" r="r" b="b"/>
              <a:pathLst>
                <a:path w="1094" h="878">
                  <a:moveTo>
                    <a:pt x="0" y="878"/>
                  </a:moveTo>
                  <a:lnTo>
                    <a:pt x="1094" y="245"/>
                  </a:lnTo>
                  <a:lnTo>
                    <a:pt x="1094" y="0"/>
                  </a:lnTo>
                  <a:lnTo>
                    <a:pt x="0" y="635"/>
                  </a:lnTo>
                  <a:lnTo>
                    <a:pt x="0" y="878"/>
                  </a:lnTo>
                  <a:close/>
                </a:path>
              </a:pathLst>
            </a:custGeom>
            <a:solidFill>
              <a:srgbClr val="E6E6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Line 25"/>
            <p:cNvSpPr>
              <a:spLocks noChangeShapeType="1"/>
            </p:cNvSpPr>
            <p:nvPr userDrawn="1"/>
          </p:nvSpPr>
          <p:spPr bwMode="auto">
            <a:xfrm flipV="1">
              <a:off x="9796007" y="3158720"/>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Line 26"/>
            <p:cNvSpPr>
              <a:spLocks noChangeShapeType="1"/>
            </p:cNvSpPr>
            <p:nvPr userDrawn="1"/>
          </p:nvSpPr>
          <p:spPr bwMode="auto">
            <a:xfrm flipV="1">
              <a:off x="9796007" y="3199588"/>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Line 27"/>
            <p:cNvSpPr>
              <a:spLocks noChangeShapeType="1"/>
            </p:cNvSpPr>
            <p:nvPr userDrawn="1"/>
          </p:nvSpPr>
          <p:spPr bwMode="auto">
            <a:xfrm flipV="1">
              <a:off x="9796007" y="3240457"/>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Line 28"/>
            <p:cNvSpPr>
              <a:spLocks noChangeShapeType="1"/>
            </p:cNvSpPr>
            <p:nvPr userDrawn="1"/>
          </p:nvSpPr>
          <p:spPr bwMode="auto">
            <a:xfrm flipV="1">
              <a:off x="9796007" y="3281326"/>
              <a:ext cx="1862937" cy="1077916"/>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Line 29"/>
            <p:cNvSpPr>
              <a:spLocks noChangeShapeType="1"/>
            </p:cNvSpPr>
            <p:nvPr userDrawn="1"/>
          </p:nvSpPr>
          <p:spPr bwMode="auto">
            <a:xfrm flipV="1">
              <a:off x="9796007" y="3318789"/>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Line 30"/>
            <p:cNvSpPr>
              <a:spLocks noChangeShapeType="1"/>
            </p:cNvSpPr>
            <p:nvPr userDrawn="1"/>
          </p:nvSpPr>
          <p:spPr bwMode="auto">
            <a:xfrm flipV="1">
              <a:off x="9796007" y="3359658"/>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Line 31"/>
            <p:cNvSpPr>
              <a:spLocks noChangeShapeType="1"/>
            </p:cNvSpPr>
            <p:nvPr userDrawn="1"/>
          </p:nvSpPr>
          <p:spPr bwMode="auto">
            <a:xfrm flipV="1">
              <a:off x="9796007" y="3400527"/>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Line 32"/>
            <p:cNvSpPr>
              <a:spLocks noChangeShapeType="1"/>
            </p:cNvSpPr>
            <p:nvPr userDrawn="1"/>
          </p:nvSpPr>
          <p:spPr bwMode="auto">
            <a:xfrm flipV="1">
              <a:off x="9796007" y="3437990"/>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Line 33"/>
            <p:cNvSpPr>
              <a:spLocks noChangeShapeType="1"/>
            </p:cNvSpPr>
            <p:nvPr userDrawn="1"/>
          </p:nvSpPr>
          <p:spPr bwMode="auto">
            <a:xfrm flipV="1">
              <a:off x="9796007" y="3478859"/>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Line 34"/>
            <p:cNvSpPr>
              <a:spLocks noChangeShapeType="1"/>
            </p:cNvSpPr>
            <p:nvPr userDrawn="1"/>
          </p:nvSpPr>
          <p:spPr bwMode="auto">
            <a:xfrm flipV="1">
              <a:off x="9796007" y="3519728"/>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Freeform 35"/>
            <p:cNvSpPr/>
            <p:nvPr userDrawn="1"/>
          </p:nvSpPr>
          <p:spPr bwMode="auto">
            <a:xfrm>
              <a:off x="9758544" y="4212795"/>
              <a:ext cx="37463" cy="488724"/>
            </a:xfrm>
            <a:custGeom>
              <a:gdLst>
                <a:gd name="T0" fmla="*/ 0 w 22"/>
                <a:gd name="T1" fmla="*/ 15 h 287"/>
                <a:gd name="T2" fmla="*/ 0 w 22"/>
                <a:gd name="T3" fmla="*/ 287 h 287"/>
                <a:gd name="T4" fmla="*/ 22 w 22"/>
                <a:gd name="T5" fmla="*/ 274 h 287"/>
                <a:gd name="T6" fmla="*/ 22 w 22"/>
                <a:gd name="T7" fmla="*/ 0 h 287"/>
                <a:gd name="T8" fmla="*/ 0 w 22"/>
                <a:gd name="T9" fmla="*/ 15 h 287"/>
              </a:gdLst>
              <a:cxnLst>
                <a:cxn ang="0">
                  <a:pos x="T0" y="T1"/>
                </a:cxn>
                <a:cxn ang="0">
                  <a:pos x="T2" y="T3"/>
                </a:cxn>
                <a:cxn ang="0">
                  <a:pos x="T4" y="T5"/>
                </a:cxn>
                <a:cxn ang="0">
                  <a:pos x="T6" y="T7"/>
                </a:cxn>
                <a:cxn ang="0">
                  <a:pos x="T8" y="T9"/>
                </a:cxn>
              </a:cxnLst>
              <a:rect l="0" t="0" r="r" b="b"/>
              <a:pathLst>
                <a:path w="22" h="287">
                  <a:moveTo>
                    <a:pt x="0" y="15"/>
                  </a:moveTo>
                  <a:lnTo>
                    <a:pt x="0" y="287"/>
                  </a:lnTo>
                  <a:lnTo>
                    <a:pt x="22" y="274"/>
                  </a:lnTo>
                  <a:lnTo>
                    <a:pt x="22" y="0"/>
                  </a:lnTo>
                  <a:lnTo>
                    <a:pt x="0" y="15"/>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36"/>
            <p:cNvSpPr/>
            <p:nvPr userDrawn="1"/>
          </p:nvSpPr>
          <p:spPr bwMode="auto">
            <a:xfrm>
              <a:off x="8040351" y="3334116"/>
              <a:ext cx="175396" cy="401877"/>
            </a:xfrm>
            <a:custGeom>
              <a:gdLst>
                <a:gd name="T0" fmla="*/ 24 w 103"/>
                <a:gd name="T1" fmla="*/ 15 h 236"/>
                <a:gd name="T2" fmla="*/ 24 w 103"/>
                <a:gd name="T3" fmla="*/ 181 h 236"/>
                <a:gd name="T4" fmla="*/ 103 w 103"/>
                <a:gd name="T5" fmla="*/ 227 h 236"/>
                <a:gd name="T6" fmla="*/ 103 w 103"/>
                <a:gd name="T7" fmla="*/ 236 h 236"/>
                <a:gd name="T8" fmla="*/ 0 w 103"/>
                <a:gd name="T9" fmla="*/ 175 h 236"/>
                <a:gd name="T10" fmla="*/ 0 w 103"/>
                <a:gd name="T11" fmla="*/ 0 h 236"/>
                <a:gd name="T12" fmla="*/ 24 w 103"/>
                <a:gd name="T13" fmla="*/ 15 h 236"/>
              </a:gdLst>
              <a:cxnLst>
                <a:cxn ang="0">
                  <a:pos x="T0" y="T1"/>
                </a:cxn>
                <a:cxn ang="0">
                  <a:pos x="T2" y="T3"/>
                </a:cxn>
                <a:cxn ang="0">
                  <a:pos x="T4" y="T5"/>
                </a:cxn>
                <a:cxn ang="0">
                  <a:pos x="T6" y="T7"/>
                </a:cxn>
                <a:cxn ang="0">
                  <a:pos x="T8" y="T9"/>
                </a:cxn>
                <a:cxn ang="0">
                  <a:pos x="T10" y="T11"/>
                </a:cxn>
                <a:cxn ang="0">
                  <a:pos x="T12" y="T13"/>
                </a:cxn>
              </a:cxnLst>
              <a:rect l="0" t="0" r="r" b="b"/>
              <a:pathLst>
                <a:path w="103" h="236">
                  <a:moveTo>
                    <a:pt x="24" y="15"/>
                  </a:moveTo>
                  <a:lnTo>
                    <a:pt x="24" y="181"/>
                  </a:lnTo>
                  <a:lnTo>
                    <a:pt x="103" y="227"/>
                  </a:lnTo>
                  <a:lnTo>
                    <a:pt x="103" y="236"/>
                  </a:lnTo>
                  <a:lnTo>
                    <a:pt x="0" y="175"/>
                  </a:lnTo>
                  <a:lnTo>
                    <a:pt x="0" y="0"/>
                  </a:lnTo>
                  <a:lnTo>
                    <a:pt x="24" y="15"/>
                  </a:ln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37"/>
            <p:cNvSpPr>
              <a:spLocks noEditPoints="1"/>
            </p:cNvSpPr>
            <p:nvPr userDrawn="1"/>
          </p:nvSpPr>
          <p:spPr bwMode="auto">
            <a:xfrm>
              <a:off x="8256614" y="3485670"/>
              <a:ext cx="195830" cy="384848"/>
            </a:xfrm>
            <a:custGeom>
              <a:gdLst>
                <a:gd name="T0" fmla="*/ 56 w 62"/>
                <a:gd name="T1" fmla="*/ 29 h 123"/>
                <a:gd name="T2" fmla="*/ 62 w 62"/>
                <a:gd name="T3" fmla="*/ 46 h 123"/>
                <a:gd name="T4" fmla="*/ 61 w 62"/>
                <a:gd name="T5" fmla="*/ 123 h 123"/>
                <a:gd name="T6" fmla="*/ 48 w 62"/>
                <a:gd name="T7" fmla="*/ 115 h 123"/>
                <a:gd name="T8" fmla="*/ 48 w 62"/>
                <a:gd name="T9" fmla="*/ 60 h 123"/>
                <a:gd name="T10" fmla="*/ 14 w 62"/>
                <a:gd name="T11" fmla="*/ 40 h 123"/>
                <a:gd name="T12" fmla="*/ 13 w 62"/>
                <a:gd name="T13" fmla="*/ 95 h 123"/>
                <a:gd name="T14" fmla="*/ 0 w 62"/>
                <a:gd name="T15" fmla="*/ 88 h 123"/>
                <a:gd name="T16" fmla="*/ 1 w 62"/>
                <a:gd name="T17" fmla="*/ 10 h 123"/>
                <a:gd name="T18" fmla="*/ 7 w 62"/>
                <a:gd name="T19" fmla="*/ 1 h 123"/>
                <a:gd name="T20" fmla="*/ 22 w 62"/>
                <a:gd name="T21" fmla="*/ 5 h 123"/>
                <a:gd name="T22" fmla="*/ 40 w 62"/>
                <a:gd name="T23" fmla="*/ 15 h 123"/>
                <a:gd name="T24" fmla="*/ 56 w 62"/>
                <a:gd name="T25" fmla="*/ 29 h 123"/>
                <a:gd name="T26" fmla="*/ 48 w 62"/>
                <a:gd name="T27" fmla="*/ 55 h 123"/>
                <a:gd name="T28" fmla="*/ 48 w 62"/>
                <a:gd name="T29" fmla="*/ 41 h 123"/>
                <a:gd name="T30" fmla="*/ 48 w 62"/>
                <a:gd name="T31" fmla="*/ 38 h 123"/>
                <a:gd name="T32" fmla="*/ 48 w 62"/>
                <a:gd name="T33" fmla="*/ 35 h 123"/>
                <a:gd name="T34" fmla="*/ 47 w 62"/>
                <a:gd name="T35" fmla="*/ 32 h 123"/>
                <a:gd name="T36" fmla="*/ 46 w 62"/>
                <a:gd name="T37" fmla="*/ 28 h 123"/>
                <a:gd name="T38" fmla="*/ 44 w 62"/>
                <a:gd name="T39" fmla="*/ 24 h 123"/>
                <a:gd name="T40" fmla="*/ 40 w 62"/>
                <a:gd name="T41" fmla="*/ 21 h 123"/>
                <a:gd name="T42" fmla="*/ 35 w 62"/>
                <a:gd name="T43" fmla="*/ 18 h 123"/>
                <a:gd name="T44" fmla="*/ 27 w 62"/>
                <a:gd name="T45" fmla="*/ 13 h 123"/>
                <a:gd name="T46" fmla="*/ 22 w 62"/>
                <a:gd name="T47" fmla="*/ 10 h 123"/>
                <a:gd name="T48" fmla="*/ 19 w 62"/>
                <a:gd name="T49" fmla="*/ 10 h 123"/>
                <a:gd name="T50" fmla="*/ 16 w 62"/>
                <a:gd name="T51" fmla="*/ 11 h 123"/>
                <a:gd name="T52" fmla="*/ 15 w 62"/>
                <a:gd name="T53" fmla="*/ 13 h 123"/>
                <a:gd name="T54" fmla="*/ 14 w 62"/>
                <a:gd name="T55" fmla="*/ 15 h 123"/>
                <a:gd name="T56" fmla="*/ 14 w 62"/>
                <a:gd name="T57" fmla="*/ 18 h 123"/>
                <a:gd name="T58" fmla="*/ 14 w 62"/>
                <a:gd name="T59" fmla="*/ 21 h 123"/>
                <a:gd name="T60" fmla="*/ 14 w 62"/>
                <a:gd name="T61" fmla="*/ 35 h 123"/>
                <a:gd name="T62" fmla="*/ 48 w 62"/>
                <a:gd name="T63"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2" h="123">
                  <a:moveTo>
                    <a:pt x="56" y="29"/>
                  </a:moveTo>
                  <a:cubicBezTo>
                    <a:pt x="60" y="35"/>
                    <a:pt x="62" y="40"/>
                    <a:pt x="62" y="46"/>
                  </a:cubicBezTo>
                  <a:cubicBezTo>
                    <a:pt x="61" y="123"/>
                    <a:pt x="61" y="123"/>
                    <a:pt x="61" y="123"/>
                  </a:cubicBezTo>
                  <a:cubicBezTo>
                    <a:pt x="48" y="115"/>
                    <a:pt x="48" y="115"/>
                    <a:pt x="48" y="115"/>
                  </a:cubicBezTo>
                  <a:cubicBezTo>
                    <a:pt x="48" y="60"/>
                    <a:pt x="48" y="60"/>
                    <a:pt x="48" y="60"/>
                  </a:cubicBezTo>
                  <a:cubicBezTo>
                    <a:pt x="14" y="40"/>
                    <a:pt x="14" y="40"/>
                    <a:pt x="14" y="40"/>
                  </a:cubicBezTo>
                  <a:cubicBezTo>
                    <a:pt x="13" y="95"/>
                    <a:pt x="13" y="95"/>
                    <a:pt x="13" y="95"/>
                  </a:cubicBezTo>
                  <a:cubicBezTo>
                    <a:pt x="0" y="88"/>
                    <a:pt x="0" y="88"/>
                    <a:pt x="0" y="88"/>
                  </a:cubicBezTo>
                  <a:cubicBezTo>
                    <a:pt x="1" y="10"/>
                    <a:pt x="1" y="10"/>
                    <a:pt x="1" y="10"/>
                  </a:cubicBezTo>
                  <a:cubicBezTo>
                    <a:pt x="1" y="5"/>
                    <a:pt x="3" y="2"/>
                    <a:pt x="7" y="1"/>
                  </a:cubicBezTo>
                  <a:cubicBezTo>
                    <a:pt x="11" y="0"/>
                    <a:pt x="16" y="1"/>
                    <a:pt x="22" y="5"/>
                  </a:cubicBezTo>
                  <a:cubicBezTo>
                    <a:pt x="40" y="15"/>
                    <a:pt x="40" y="15"/>
                    <a:pt x="40" y="15"/>
                  </a:cubicBezTo>
                  <a:cubicBezTo>
                    <a:pt x="46" y="19"/>
                    <a:pt x="52" y="24"/>
                    <a:pt x="56" y="29"/>
                  </a:cubicBezTo>
                  <a:close/>
                  <a:moveTo>
                    <a:pt x="48" y="55"/>
                  </a:moveTo>
                  <a:cubicBezTo>
                    <a:pt x="48" y="41"/>
                    <a:pt x="48" y="41"/>
                    <a:pt x="48" y="41"/>
                  </a:cubicBezTo>
                  <a:cubicBezTo>
                    <a:pt x="48" y="40"/>
                    <a:pt x="49" y="39"/>
                    <a:pt x="48" y="38"/>
                  </a:cubicBezTo>
                  <a:cubicBezTo>
                    <a:pt x="48" y="37"/>
                    <a:pt x="48" y="36"/>
                    <a:pt x="48" y="35"/>
                  </a:cubicBezTo>
                  <a:cubicBezTo>
                    <a:pt x="48" y="34"/>
                    <a:pt x="48" y="33"/>
                    <a:pt x="47" y="32"/>
                  </a:cubicBezTo>
                  <a:cubicBezTo>
                    <a:pt x="47" y="30"/>
                    <a:pt x="47" y="29"/>
                    <a:pt x="46" y="28"/>
                  </a:cubicBezTo>
                  <a:cubicBezTo>
                    <a:pt x="45" y="27"/>
                    <a:pt x="44" y="25"/>
                    <a:pt x="44" y="24"/>
                  </a:cubicBezTo>
                  <a:cubicBezTo>
                    <a:pt x="43" y="23"/>
                    <a:pt x="42" y="22"/>
                    <a:pt x="40" y="21"/>
                  </a:cubicBezTo>
                  <a:cubicBezTo>
                    <a:pt x="39" y="20"/>
                    <a:pt x="37" y="19"/>
                    <a:pt x="35" y="18"/>
                  </a:cubicBezTo>
                  <a:cubicBezTo>
                    <a:pt x="27" y="13"/>
                    <a:pt x="27" y="13"/>
                    <a:pt x="27" y="13"/>
                  </a:cubicBezTo>
                  <a:cubicBezTo>
                    <a:pt x="25" y="12"/>
                    <a:pt x="23" y="11"/>
                    <a:pt x="22" y="10"/>
                  </a:cubicBezTo>
                  <a:cubicBezTo>
                    <a:pt x="21" y="10"/>
                    <a:pt x="20" y="10"/>
                    <a:pt x="19" y="10"/>
                  </a:cubicBezTo>
                  <a:cubicBezTo>
                    <a:pt x="18" y="10"/>
                    <a:pt x="17" y="10"/>
                    <a:pt x="16" y="11"/>
                  </a:cubicBezTo>
                  <a:cubicBezTo>
                    <a:pt x="16" y="11"/>
                    <a:pt x="15" y="12"/>
                    <a:pt x="15" y="13"/>
                  </a:cubicBezTo>
                  <a:cubicBezTo>
                    <a:pt x="14" y="13"/>
                    <a:pt x="14" y="14"/>
                    <a:pt x="14" y="15"/>
                  </a:cubicBezTo>
                  <a:cubicBezTo>
                    <a:pt x="14" y="16"/>
                    <a:pt x="14" y="17"/>
                    <a:pt x="14" y="18"/>
                  </a:cubicBezTo>
                  <a:cubicBezTo>
                    <a:pt x="14" y="19"/>
                    <a:pt x="14" y="20"/>
                    <a:pt x="14" y="21"/>
                  </a:cubicBezTo>
                  <a:cubicBezTo>
                    <a:pt x="14" y="35"/>
                    <a:pt x="14" y="35"/>
                    <a:pt x="14" y="35"/>
                  </a:cubicBezTo>
                  <a:cubicBezTo>
                    <a:pt x="48" y="55"/>
                    <a:pt x="48" y="55"/>
                    <a:pt x="48" y="55"/>
                  </a:cubicBezTo>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38"/>
            <p:cNvSpPr/>
            <p:nvPr userDrawn="1"/>
          </p:nvSpPr>
          <p:spPr bwMode="auto">
            <a:xfrm>
              <a:off x="8489908" y="3594654"/>
              <a:ext cx="289488" cy="442746"/>
            </a:xfrm>
            <a:custGeom>
              <a:gdLst>
                <a:gd name="T0" fmla="*/ 92 w 92"/>
                <a:gd name="T1" fmla="*/ 53 h 141"/>
                <a:gd name="T2" fmla="*/ 92 w 92"/>
                <a:gd name="T3" fmla="*/ 130 h 141"/>
                <a:gd name="T4" fmla="*/ 86 w 92"/>
                <a:gd name="T5" fmla="*/ 140 h 141"/>
                <a:gd name="T6" fmla="*/ 70 w 92"/>
                <a:gd name="T7" fmla="*/ 136 h 141"/>
                <a:gd name="T8" fmla="*/ 53 w 92"/>
                <a:gd name="T9" fmla="*/ 126 h 141"/>
                <a:gd name="T10" fmla="*/ 40 w 92"/>
                <a:gd name="T11" fmla="*/ 118 h 141"/>
                <a:gd name="T12" fmla="*/ 22 w 92"/>
                <a:gd name="T13" fmla="*/ 108 h 141"/>
                <a:gd name="T14" fmla="*/ 6 w 92"/>
                <a:gd name="T15" fmla="*/ 94 h 141"/>
                <a:gd name="T16" fmla="*/ 0 w 92"/>
                <a:gd name="T17" fmla="*/ 77 h 141"/>
                <a:gd name="T18" fmla="*/ 1 w 92"/>
                <a:gd name="T19" fmla="*/ 0 h 141"/>
                <a:gd name="T20" fmla="*/ 14 w 92"/>
                <a:gd name="T21" fmla="*/ 8 h 141"/>
                <a:gd name="T22" fmla="*/ 14 w 92"/>
                <a:gd name="T23" fmla="*/ 82 h 141"/>
                <a:gd name="T24" fmla="*/ 14 w 92"/>
                <a:gd name="T25" fmla="*/ 85 h 141"/>
                <a:gd name="T26" fmla="*/ 14 w 92"/>
                <a:gd name="T27" fmla="*/ 88 h 141"/>
                <a:gd name="T28" fmla="*/ 15 w 92"/>
                <a:gd name="T29" fmla="*/ 92 h 141"/>
                <a:gd name="T30" fmla="*/ 16 w 92"/>
                <a:gd name="T31" fmla="*/ 95 h 141"/>
                <a:gd name="T32" fmla="*/ 18 w 92"/>
                <a:gd name="T33" fmla="*/ 99 h 141"/>
                <a:gd name="T34" fmla="*/ 22 w 92"/>
                <a:gd name="T35" fmla="*/ 102 h 141"/>
                <a:gd name="T36" fmla="*/ 27 w 92"/>
                <a:gd name="T37" fmla="*/ 105 h 141"/>
                <a:gd name="T38" fmla="*/ 31 w 92"/>
                <a:gd name="T39" fmla="*/ 108 h 141"/>
                <a:gd name="T40" fmla="*/ 33 w 92"/>
                <a:gd name="T41" fmla="*/ 109 h 141"/>
                <a:gd name="T42" fmla="*/ 35 w 92"/>
                <a:gd name="T43" fmla="*/ 110 h 141"/>
                <a:gd name="T44" fmla="*/ 37 w 92"/>
                <a:gd name="T45" fmla="*/ 111 h 141"/>
                <a:gd name="T46" fmla="*/ 38 w 92"/>
                <a:gd name="T47" fmla="*/ 111 h 141"/>
                <a:gd name="T48" fmla="*/ 39 w 92"/>
                <a:gd name="T49" fmla="*/ 110 h 141"/>
                <a:gd name="T50" fmla="*/ 40 w 92"/>
                <a:gd name="T51" fmla="*/ 108 h 141"/>
                <a:gd name="T52" fmla="*/ 40 w 92"/>
                <a:gd name="T53" fmla="*/ 23 h 141"/>
                <a:gd name="T54" fmla="*/ 53 w 92"/>
                <a:gd name="T55" fmla="*/ 30 h 141"/>
                <a:gd name="T56" fmla="*/ 53 w 92"/>
                <a:gd name="T57" fmla="*/ 115 h 141"/>
                <a:gd name="T58" fmla="*/ 53 w 92"/>
                <a:gd name="T59" fmla="*/ 118 h 141"/>
                <a:gd name="T60" fmla="*/ 54 w 92"/>
                <a:gd name="T61" fmla="*/ 120 h 141"/>
                <a:gd name="T62" fmla="*/ 55 w 92"/>
                <a:gd name="T63" fmla="*/ 121 h 141"/>
                <a:gd name="T64" fmla="*/ 57 w 92"/>
                <a:gd name="T65" fmla="*/ 123 h 141"/>
                <a:gd name="T66" fmla="*/ 59 w 92"/>
                <a:gd name="T67" fmla="*/ 124 h 141"/>
                <a:gd name="T68" fmla="*/ 61 w 92"/>
                <a:gd name="T69" fmla="*/ 126 h 141"/>
                <a:gd name="T70" fmla="*/ 66 w 92"/>
                <a:gd name="T71" fmla="*/ 128 h 141"/>
                <a:gd name="T72" fmla="*/ 72 w 92"/>
                <a:gd name="T73" fmla="*/ 131 h 141"/>
                <a:gd name="T74" fmla="*/ 76 w 92"/>
                <a:gd name="T75" fmla="*/ 130 h 141"/>
                <a:gd name="T76" fmla="*/ 78 w 92"/>
                <a:gd name="T77" fmla="*/ 127 h 141"/>
                <a:gd name="T78" fmla="*/ 79 w 92"/>
                <a:gd name="T79" fmla="*/ 124 h 141"/>
                <a:gd name="T80" fmla="*/ 79 w 92"/>
                <a:gd name="T81" fmla="*/ 120 h 141"/>
                <a:gd name="T82" fmla="*/ 79 w 92"/>
                <a:gd name="T83" fmla="*/ 45 h 141"/>
                <a:gd name="T84" fmla="*/ 92 w 92"/>
                <a:gd name="T85" fmla="*/ 53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2" h="141">
                  <a:moveTo>
                    <a:pt x="92" y="53"/>
                  </a:moveTo>
                  <a:cubicBezTo>
                    <a:pt x="92" y="130"/>
                    <a:pt x="92" y="130"/>
                    <a:pt x="92" y="130"/>
                  </a:cubicBezTo>
                  <a:cubicBezTo>
                    <a:pt x="92" y="136"/>
                    <a:pt x="90" y="139"/>
                    <a:pt x="86" y="140"/>
                  </a:cubicBezTo>
                  <a:cubicBezTo>
                    <a:pt x="82" y="141"/>
                    <a:pt x="77" y="139"/>
                    <a:pt x="70" y="136"/>
                  </a:cubicBezTo>
                  <a:cubicBezTo>
                    <a:pt x="53" y="126"/>
                    <a:pt x="53" y="126"/>
                    <a:pt x="53" y="126"/>
                  </a:cubicBezTo>
                  <a:cubicBezTo>
                    <a:pt x="40" y="118"/>
                    <a:pt x="40" y="118"/>
                    <a:pt x="40" y="118"/>
                  </a:cubicBezTo>
                  <a:cubicBezTo>
                    <a:pt x="22" y="108"/>
                    <a:pt x="22" y="108"/>
                    <a:pt x="22" y="108"/>
                  </a:cubicBezTo>
                  <a:cubicBezTo>
                    <a:pt x="16" y="104"/>
                    <a:pt x="10" y="100"/>
                    <a:pt x="6" y="94"/>
                  </a:cubicBezTo>
                  <a:cubicBezTo>
                    <a:pt x="2" y="88"/>
                    <a:pt x="0" y="83"/>
                    <a:pt x="0" y="77"/>
                  </a:cubicBezTo>
                  <a:cubicBezTo>
                    <a:pt x="1" y="0"/>
                    <a:pt x="1" y="0"/>
                    <a:pt x="1" y="0"/>
                  </a:cubicBezTo>
                  <a:cubicBezTo>
                    <a:pt x="14" y="8"/>
                    <a:pt x="14" y="8"/>
                    <a:pt x="14" y="8"/>
                  </a:cubicBezTo>
                  <a:cubicBezTo>
                    <a:pt x="14" y="82"/>
                    <a:pt x="14" y="82"/>
                    <a:pt x="14" y="82"/>
                  </a:cubicBezTo>
                  <a:cubicBezTo>
                    <a:pt x="14" y="83"/>
                    <a:pt x="14" y="84"/>
                    <a:pt x="14" y="85"/>
                  </a:cubicBezTo>
                  <a:cubicBezTo>
                    <a:pt x="14" y="86"/>
                    <a:pt x="14" y="87"/>
                    <a:pt x="14" y="88"/>
                  </a:cubicBezTo>
                  <a:cubicBezTo>
                    <a:pt x="14" y="89"/>
                    <a:pt x="14" y="90"/>
                    <a:pt x="15" y="92"/>
                  </a:cubicBezTo>
                  <a:cubicBezTo>
                    <a:pt x="15" y="93"/>
                    <a:pt x="16" y="94"/>
                    <a:pt x="16" y="95"/>
                  </a:cubicBezTo>
                  <a:cubicBezTo>
                    <a:pt x="17" y="96"/>
                    <a:pt x="18" y="98"/>
                    <a:pt x="18" y="99"/>
                  </a:cubicBezTo>
                  <a:cubicBezTo>
                    <a:pt x="19" y="100"/>
                    <a:pt x="20" y="101"/>
                    <a:pt x="22" y="102"/>
                  </a:cubicBezTo>
                  <a:cubicBezTo>
                    <a:pt x="23" y="103"/>
                    <a:pt x="25" y="104"/>
                    <a:pt x="27" y="105"/>
                  </a:cubicBezTo>
                  <a:cubicBezTo>
                    <a:pt x="31" y="108"/>
                    <a:pt x="31" y="108"/>
                    <a:pt x="31" y="108"/>
                  </a:cubicBezTo>
                  <a:cubicBezTo>
                    <a:pt x="32" y="109"/>
                    <a:pt x="33" y="109"/>
                    <a:pt x="33" y="109"/>
                  </a:cubicBezTo>
                  <a:cubicBezTo>
                    <a:pt x="34" y="109"/>
                    <a:pt x="34" y="110"/>
                    <a:pt x="35" y="110"/>
                  </a:cubicBezTo>
                  <a:cubicBezTo>
                    <a:pt x="36" y="111"/>
                    <a:pt x="37" y="111"/>
                    <a:pt x="37" y="111"/>
                  </a:cubicBezTo>
                  <a:cubicBezTo>
                    <a:pt x="37" y="111"/>
                    <a:pt x="38" y="111"/>
                    <a:pt x="38" y="111"/>
                  </a:cubicBezTo>
                  <a:cubicBezTo>
                    <a:pt x="39" y="111"/>
                    <a:pt x="39" y="110"/>
                    <a:pt x="39" y="110"/>
                  </a:cubicBezTo>
                  <a:cubicBezTo>
                    <a:pt x="40" y="109"/>
                    <a:pt x="40" y="109"/>
                    <a:pt x="40" y="108"/>
                  </a:cubicBezTo>
                  <a:cubicBezTo>
                    <a:pt x="40" y="23"/>
                    <a:pt x="40" y="23"/>
                    <a:pt x="40" y="23"/>
                  </a:cubicBezTo>
                  <a:cubicBezTo>
                    <a:pt x="53" y="30"/>
                    <a:pt x="53" y="30"/>
                    <a:pt x="53" y="30"/>
                  </a:cubicBezTo>
                  <a:cubicBezTo>
                    <a:pt x="53" y="115"/>
                    <a:pt x="53" y="115"/>
                    <a:pt x="53" y="115"/>
                  </a:cubicBezTo>
                  <a:cubicBezTo>
                    <a:pt x="53" y="116"/>
                    <a:pt x="53" y="117"/>
                    <a:pt x="53" y="118"/>
                  </a:cubicBezTo>
                  <a:cubicBezTo>
                    <a:pt x="53" y="119"/>
                    <a:pt x="54" y="119"/>
                    <a:pt x="54" y="120"/>
                  </a:cubicBezTo>
                  <a:cubicBezTo>
                    <a:pt x="55" y="120"/>
                    <a:pt x="55" y="121"/>
                    <a:pt x="55" y="121"/>
                  </a:cubicBezTo>
                  <a:cubicBezTo>
                    <a:pt x="56" y="122"/>
                    <a:pt x="56" y="122"/>
                    <a:pt x="57" y="123"/>
                  </a:cubicBezTo>
                  <a:cubicBezTo>
                    <a:pt x="58" y="124"/>
                    <a:pt x="59" y="124"/>
                    <a:pt x="59" y="124"/>
                  </a:cubicBezTo>
                  <a:cubicBezTo>
                    <a:pt x="60" y="125"/>
                    <a:pt x="60" y="125"/>
                    <a:pt x="61" y="126"/>
                  </a:cubicBezTo>
                  <a:cubicBezTo>
                    <a:pt x="66" y="128"/>
                    <a:pt x="66" y="128"/>
                    <a:pt x="66" y="128"/>
                  </a:cubicBezTo>
                  <a:cubicBezTo>
                    <a:pt x="68" y="129"/>
                    <a:pt x="70" y="130"/>
                    <a:pt x="72" y="131"/>
                  </a:cubicBezTo>
                  <a:cubicBezTo>
                    <a:pt x="74" y="131"/>
                    <a:pt x="75" y="131"/>
                    <a:pt x="76" y="130"/>
                  </a:cubicBezTo>
                  <a:cubicBezTo>
                    <a:pt x="77" y="130"/>
                    <a:pt x="77" y="129"/>
                    <a:pt x="78" y="127"/>
                  </a:cubicBezTo>
                  <a:cubicBezTo>
                    <a:pt x="78" y="126"/>
                    <a:pt x="79" y="125"/>
                    <a:pt x="79" y="124"/>
                  </a:cubicBezTo>
                  <a:cubicBezTo>
                    <a:pt x="79" y="123"/>
                    <a:pt x="79" y="121"/>
                    <a:pt x="79" y="120"/>
                  </a:cubicBezTo>
                  <a:cubicBezTo>
                    <a:pt x="79" y="45"/>
                    <a:pt x="79" y="45"/>
                    <a:pt x="79" y="45"/>
                  </a:cubicBezTo>
                  <a:lnTo>
                    <a:pt x="92" y="53"/>
                  </a:ln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39"/>
            <p:cNvSpPr/>
            <p:nvPr userDrawn="1"/>
          </p:nvSpPr>
          <p:spPr bwMode="auto">
            <a:xfrm>
              <a:off x="10132395" y="4027182"/>
              <a:ext cx="785023" cy="733937"/>
            </a:xfrm>
            <a:custGeom>
              <a:gdLst>
                <a:gd name="T0" fmla="*/ 250 w 250"/>
                <a:gd name="T1" fmla="*/ 233 h 234"/>
                <a:gd name="T2" fmla="*/ 93 w 250"/>
                <a:gd name="T3" fmla="*/ 144 h 234"/>
                <a:gd name="T4" fmla="*/ 76 w 250"/>
                <a:gd name="T5" fmla="*/ 113 h 234"/>
                <a:gd name="T6" fmla="*/ 76 w 250"/>
                <a:gd name="T7" fmla="*/ 37 h 234"/>
                <a:gd name="T8" fmla="*/ 58 w 250"/>
                <a:gd name="T9" fmla="*/ 7 h 234"/>
                <a:gd name="T10" fmla="*/ 46 w 250"/>
                <a:gd name="T11" fmla="*/ 0 h 234"/>
                <a:gd name="T12" fmla="*/ 0 w 250"/>
                <a:gd name="T13" fmla="*/ 27 h 234"/>
                <a:gd name="T14" fmla="*/ 13 w 250"/>
                <a:gd name="T15" fmla="*/ 35 h 234"/>
                <a:gd name="T16" fmla="*/ 30 w 250"/>
                <a:gd name="T17" fmla="*/ 65 h 234"/>
                <a:gd name="T18" fmla="*/ 30 w 250"/>
                <a:gd name="T19" fmla="*/ 141 h 234"/>
                <a:gd name="T20" fmla="*/ 47 w 250"/>
                <a:gd name="T21" fmla="*/ 171 h 234"/>
                <a:gd name="T22" fmla="*/ 158 w 250"/>
                <a:gd name="T23" fmla="*/ 234 h 234"/>
                <a:gd name="T24" fmla="*/ 158 w 250"/>
                <a:gd name="T25" fmla="*/ 234 h 234"/>
                <a:gd name="T26" fmla="*/ 250 w 250"/>
                <a:gd name="T27" fmla="*/ 233 h 2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0" h="234">
                  <a:moveTo>
                    <a:pt x="250" y="233"/>
                  </a:moveTo>
                  <a:cubicBezTo>
                    <a:pt x="93" y="144"/>
                    <a:pt x="93" y="144"/>
                    <a:pt x="93" y="144"/>
                  </a:cubicBezTo>
                  <a:cubicBezTo>
                    <a:pt x="82" y="137"/>
                    <a:pt x="76" y="126"/>
                    <a:pt x="76" y="113"/>
                  </a:cubicBezTo>
                  <a:cubicBezTo>
                    <a:pt x="76" y="37"/>
                    <a:pt x="76" y="37"/>
                    <a:pt x="76" y="37"/>
                  </a:cubicBezTo>
                  <a:cubicBezTo>
                    <a:pt x="76" y="25"/>
                    <a:pt x="69" y="14"/>
                    <a:pt x="58" y="7"/>
                  </a:cubicBezTo>
                  <a:cubicBezTo>
                    <a:pt x="46" y="0"/>
                    <a:pt x="46" y="0"/>
                    <a:pt x="46" y="0"/>
                  </a:cubicBezTo>
                  <a:cubicBezTo>
                    <a:pt x="0" y="27"/>
                    <a:pt x="0" y="27"/>
                    <a:pt x="0" y="27"/>
                  </a:cubicBezTo>
                  <a:cubicBezTo>
                    <a:pt x="13" y="35"/>
                    <a:pt x="13" y="35"/>
                    <a:pt x="13" y="35"/>
                  </a:cubicBezTo>
                  <a:cubicBezTo>
                    <a:pt x="23" y="41"/>
                    <a:pt x="30" y="53"/>
                    <a:pt x="30" y="65"/>
                  </a:cubicBezTo>
                  <a:cubicBezTo>
                    <a:pt x="30" y="141"/>
                    <a:pt x="30" y="141"/>
                    <a:pt x="30" y="141"/>
                  </a:cubicBezTo>
                  <a:cubicBezTo>
                    <a:pt x="30" y="153"/>
                    <a:pt x="37" y="165"/>
                    <a:pt x="47" y="171"/>
                  </a:cubicBezTo>
                  <a:cubicBezTo>
                    <a:pt x="158" y="234"/>
                    <a:pt x="158" y="234"/>
                    <a:pt x="158" y="234"/>
                  </a:cubicBezTo>
                  <a:cubicBezTo>
                    <a:pt x="158" y="234"/>
                    <a:pt x="158" y="234"/>
                    <a:pt x="158" y="234"/>
                  </a:cubicBezTo>
                  <a:lnTo>
                    <a:pt x="250" y="233"/>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40"/>
            <p:cNvSpPr/>
            <p:nvPr userDrawn="1"/>
          </p:nvSpPr>
          <p:spPr bwMode="auto">
            <a:xfrm>
              <a:off x="9974808" y="4112326"/>
              <a:ext cx="665822" cy="830999"/>
            </a:xfrm>
            <a:custGeom>
              <a:gdLst>
                <a:gd name="T0" fmla="*/ 84 w 212"/>
                <a:gd name="T1" fmla="*/ 114 h 265"/>
                <a:gd name="T2" fmla="*/ 84 w 212"/>
                <a:gd name="T3" fmla="*/ 38 h 265"/>
                <a:gd name="T4" fmla="*/ 67 w 212"/>
                <a:gd name="T5" fmla="*/ 8 h 265"/>
                <a:gd name="T6" fmla="*/ 54 w 212"/>
                <a:gd name="T7" fmla="*/ 0 h 265"/>
                <a:gd name="T8" fmla="*/ 0 w 212"/>
                <a:gd name="T9" fmla="*/ 32 h 265"/>
                <a:gd name="T10" fmla="*/ 12 w 212"/>
                <a:gd name="T11" fmla="*/ 39 h 265"/>
                <a:gd name="T12" fmla="*/ 30 w 212"/>
                <a:gd name="T13" fmla="*/ 69 h 265"/>
                <a:gd name="T14" fmla="*/ 30 w 212"/>
                <a:gd name="T15" fmla="*/ 145 h 265"/>
                <a:gd name="T16" fmla="*/ 47 w 212"/>
                <a:gd name="T17" fmla="*/ 176 h 265"/>
                <a:gd name="T18" fmla="*/ 204 w 212"/>
                <a:gd name="T19" fmla="*/ 265 h 265"/>
                <a:gd name="T20" fmla="*/ 212 w 212"/>
                <a:gd name="T21" fmla="*/ 207 h 265"/>
                <a:gd name="T22" fmla="*/ 101 w 212"/>
                <a:gd name="T23" fmla="*/ 144 h 265"/>
                <a:gd name="T24" fmla="*/ 84 w 212"/>
                <a:gd name="T25" fmla="*/ 114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1" h="265">
                  <a:moveTo>
                    <a:pt x="84" y="114"/>
                  </a:moveTo>
                  <a:cubicBezTo>
                    <a:pt x="84" y="38"/>
                    <a:pt x="84" y="38"/>
                    <a:pt x="84" y="38"/>
                  </a:cubicBezTo>
                  <a:cubicBezTo>
                    <a:pt x="84" y="26"/>
                    <a:pt x="77" y="14"/>
                    <a:pt x="67" y="8"/>
                  </a:cubicBezTo>
                  <a:cubicBezTo>
                    <a:pt x="54" y="0"/>
                    <a:pt x="54" y="0"/>
                    <a:pt x="54" y="0"/>
                  </a:cubicBezTo>
                  <a:cubicBezTo>
                    <a:pt x="0" y="32"/>
                    <a:pt x="0" y="32"/>
                    <a:pt x="0" y="32"/>
                  </a:cubicBezTo>
                  <a:cubicBezTo>
                    <a:pt x="12" y="39"/>
                    <a:pt x="12" y="39"/>
                    <a:pt x="12" y="39"/>
                  </a:cubicBezTo>
                  <a:cubicBezTo>
                    <a:pt x="23" y="45"/>
                    <a:pt x="30" y="57"/>
                    <a:pt x="30" y="69"/>
                  </a:cubicBezTo>
                  <a:cubicBezTo>
                    <a:pt x="30" y="145"/>
                    <a:pt x="30" y="145"/>
                    <a:pt x="30" y="145"/>
                  </a:cubicBezTo>
                  <a:cubicBezTo>
                    <a:pt x="30" y="158"/>
                    <a:pt x="36" y="169"/>
                    <a:pt x="47" y="176"/>
                  </a:cubicBezTo>
                  <a:cubicBezTo>
                    <a:pt x="204" y="265"/>
                    <a:pt x="204" y="265"/>
                    <a:pt x="204" y="265"/>
                  </a:cubicBezTo>
                  <a:cubicBezTo>
                    <a:pt x="212" y="207"/>
                    <a:pt x="212" y="207"/>
                    <a:pt x="212" y="207"/>
                  </a:cubicBezTo>
                  <a:cubicBezTo>
                    <a:pt x="101" y="144"/>
                    <a:pt x="101" y="144"/>
                    <a:pt x="101" y="144"/>
                  </a:cubicBezTo>
                  <a:cubicBezTo>
                    <a:pt x="91" y="138"/>
                    <a:pt x="84" y="126"/>
                    <a:pt x="84" y="114"/>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41"/>
            <p:cNvSpPr>
              <a:spLocks noEditPoints="1"/>
            </p:cNvSpPr>
            <p:nvPr userDrawn="1"/>
          </p:nvSpPr>
          <p:spPr bwMode="auto">
            <a:xfrm>
              <a:off x="7333660" y="2956079"/>
              <a:ext cx="452963" cy="488724"/>
            </a:xfrm>
            <a:custGeom>
              <a:gdLst>
                <a:gd name="T0" fmla="*/ 144 w 144"/>
                <a:gd name="T1" fmla="*/ 114 h 156"/>
                <a:gd name="T2" fmla="*/ 95 w 144"/>
                <a:gd name="T3" fmla="*/ 86 h 156"/>
                <a:gd name="T4" fmla="*/ 96 w 144"/>
                <a:gd name="T5" fmla="*/ 83 h 156"/>
                <a:gd name="T6" fmla="*/ 75 w 144"/>
                <a:gd name="T7" fmla="*/ 23 h 156"/>
                <a:gd name="T8" fmla="*/ 96 w 144"/>
                <a:gd name="T9" fmla="*/ 152 h 156"/>
                <a:gd name="T10" fmla="*/ 93 w 144"/>
                <a:gd name="T11" fmla="*/ 155 h 156"/>
                <a:gd name="T12" fmla="*/ 48 w 144"/>
                <a:gd name="T13" fmla="*/ 128 h 156"/>
                <a:gd name="T14" fmla="*/ 69 w 144"/>
                <a:gd name="T15" fmla="*/ 117 h 156"/>
                <a:gd name="T16" fmla="*/ 29 w 144"/>
                <a:gd name="T17" fmla="*/ 9 h 156"/>
                <a:gd name="T18" fmla="*/ 49 w 144"/>
                <a:gd name="T19" fmla="*/ 57 h 156"/>
                <a:gd name="T20" fmla="*/ 24 w 144"/>
                <a:gd name="T21" fmla="*/ 64 h 156"/>
                <a:gd name="T22" fmla="*/ 0 w 144"/>
                <a:gd name="T23" fmla="*/ 29 h 156"/>
                <a:gd name="T24" fmla="*/ 22 w 144"/>
                <a:gd name="T25" fmla="*/ 0 h 156"/>
                <a:gd name="T26" fmla="*/ 22 w 144"/>
                <a:gd name="T27" fmla="*/ 0 h 156"/>
                <a:gd name="T28" fmla="*/ 71 w 144"/>
                <a:gd name="T29" fmla="*/ 12 h 156"/>
                <a:gd name="T30" fmla="*/ 120 w 144"/>
                <a:gd name="T31" fmla="*/ 55 h 156"/>
                <a:gd name="T32" fmla="*/ 122 w 144"/>
                <a:gd name="T33" fmla="*/ 58 h 156"/>
                <a:gd name="T34" fmla="*/ 143 w 144"/>
                <a:gd name="T35" fmla="*/ 111 h 156"/>
                <a:gd name="T36" fmla="*/ 24 w 144"/>
                <a:gd name="T37" fmla="*/ 57 h 156"/>
                <a:gd name="T38" fmla="*/ 9 w 144"/>
                <a:gd name="T39" fmla="*/ 39 h 156"/>
                <a:gd name="T40" fmla="*/ 119 w 144"/>
                <a:gd name="T41" fmla="*/ 112 h 156"/>
                <a:gd name="T42" fmla="*/ 104 w 144"/>
                <a:gd name="T43" fmla="*/ 93 h 156"/>
                <a:gd name="T44" fmla="*/ 88 w 144"/>
                <a:gd name="T45" fmla="*/ 145 h 156"/>
                <a:gd name="T46" fmla="*/ 56 w 144"/>
                <a:gd name="T47" fmla="*/ 127 h 156"/>
                <a:gd name="T48" fmla="*/ 21 w 144"/>
                <a:gd name="T49" fmla="*/ 15 h 156"/>
                <a:gd name="T50" fmla="*/ 21 w 144"/>
                <a:gd name="T51" fmla="*/ 38 h 156"/>
                <a:gd name="T52" fmla="*/ 40 w 144"/>
                <a:gd name="T53" fmla="*/ 49 h 156"/>
                <a:gd name="T54" fmla="*/ 28 w 144"/>
                <a:gd name="T55" fmla="*/ 42 h 156"/>
                <a:gd name="T56" fmla="*/ 123 w 144"/>
                <a:gd name="T57" fmla="*/ 74 h 156"/>
                <a:gd name="T58" fmla="*/ 135 w 144"/>
                <a:gd name="T59" fmla="*/ 104 h 156"/>
                <a:gd name="T60" fmla="*/ 116 w 144"/>
                <a:gd name="T61" fmla="*/ 70 h 156"/>
                <a:gd name="T62" fmla="*/ 116 w 144"/>
                <a:gd name="T63" fmla="*/ 93 h 1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44" h="156">
                  <a:moveTo>
                    <a:pt x="144" y="112"/>
                  </a:moveTo>
                  <a:cubicBezTo>
                    <a:pt x="144" y="113"/>
                    <a:pt x="144" y="113"/>
                    <a:pt x="144" y="114"/>
                  </a:cubicBezTo>
                  <a:cubicBezTo>
                    <a:pt x="140" y="123"/>
                    <a:pt x="130" y="126"/>
                    <a:pt x="119" y="119"/>
                  </a:cubicBezTo>
                  <a:cubicBezTo>
                    <a:pt x="109" y="113"/>
                    <a:pt x="99" y="100"/>
                    <a:pt x="95" y="86"/>
                  </a:cubicBezTo>
                  <a:cubicBezTo>
                    <a:pt x="95" y="85"/>
                    <a:pt x="95" y="85"/>
                    <a:pt x="95" y="84"/>
                  </a:cubicBezTo>
                  <a:cubicBezTo>
                    <a:pt x="95" y="84"/>
                    <a:pt x="95" y="84"/>
                    <a:pt x="96" y="83"/>
                  </a:cubicBezTo>
                  <a:cubicBezTo>
                    <a:pt x="115" y="58"/>
                    <a:pt x="115" y="58"/>
                    <a:pt x="115" y="58"/>
                  </a:cubicBezTo>
                  <a:cubicBezTo>
                    <a:pt x="75" y="23"/>
                    <a:pt x="75" y="23"/>
                    <a:pt x="75" y="23"/>
                  </a:cubicBezTo>
                  <a:cubicBezTo>
                    <a:pt x="75" y="121"/>
                    <a:pt x="75" y="121"/>
                    <a:pt x="75" y="121"/>
                  </a:cubicBezTo>
                  <a:cubicBezTo>
                    <a:pt x="84" y="128"/>
                    <a:pt x="93" y="140"/>
                    <a:pt x="96" y="152"/>
                  </a:cubicBezTo>
                  <a:cubicBezTo>
                    <a:pt x="96" y="153"/>
                    <a:pt x="96" y="155"/>
                    <a:pt x="96" y="155"/>
                  </a:cubicBezTo>
                  <a:cubicBezTo>
                    <a:pt x="95" y="156"/>
                    <a:pt x="94" y="156"/>
                    <a:pt x="93" y="155"/>
                  </a:cubicBezTo>
                  <a:cubicBezTo>
                    <a:pt x="51" y="131"/>
                    <a:pt x="51" y="131"/>
                    <a:pt x="51" y="131"/>
                  </a:cubicBezTo>
                  <a:cubicBezTo>
                    <a:pt x="50" y="130"/>
                    <a:pt x="49" y="129"/>
                    <a:pt x="48" y="128"/>
                  </a:cubicBezTo>
                  <a:cubicBezTo>
                    <a:pt x="47" y="126"/>
                    <a:pt x="47" y="125"/>
                    <a:pt x="48" y="124"/>
                  </a:cubicBezTo>
                  <a:cubicBezTo>
                    <a:pt x="51" y="116"/>
                    <a:pt x="59" y="113"/>
                    <a:pt x="69" y="117"/>
                  </a:cubicBezTo>
                  <a:cubicBezTo>
                    <a:pt x="69" y="19"/>
                    <a:pt x="69" y="19"/>
                    <a:pt x="69" y="19"/>
                  </a:cubicBezTo>
                  <a:cubicBezTo>
                    <a:pt x="29" y="9"/>
                    <a:pt x="29" y="9"/>
                    <a:pt x="29" y="9"/>
                  </a:cubicBezTo>
                  <a:cubicBezTo>
                    <a:pt x="48" y="56"/>
                    <a:pt x="48" y="56"/>
                    <a:pt x="48" y="56"/>
                  </a:cubicBezTo>
                  <a:cubicBezTo>
                    <a:pt x="48" y="56"/>
                    <a:pt x="49" y="57"/>
                    <a:pt x="49" y="57"/>
                  </a:cubicBezTo>
                  <a:cubicBezTo>
                    <a:pt x="49" y="58"/>
                    <a:pt x="49" y="58"/>
                    <a:pt x="49" y="59"/>
                  </a:cubicBezTo>
                  <a:cubicBezTo>
                    <a:pt x="45" y="68"/>
                    <a:pt x="35" y="71"/>
                    <a:pt x="24" y="64"/>
                  </a:cubicBezTo>
                  <a:cubicBezTo>
                    <a:pt x="14" y="58"/>
                    <a:pt x="4" y="45"/>
                    <a:pt x="0" y="31"/>
                  </a:cubicBezTo>
                  <a:cubicBezTo>
                    <a:pt x="0" y="30"/>
                    <a:pt x="0" y="30"/>
                    <a:pt x="0" y="29"/>
                  </a:cubicBezTo>
                  <a:cubicBezTo>
                    <a:pt x="0" y="29"/>
                    <a:pt x="0" y="29"/>
                    <a:pt x="0" y="28"/>
                  </a:cubicBezTo>
                  <a:cubicBezTo>
                    <a:pt x="22" y="0"/>
                    <a:pt x="22" y="0"/>
                    <a:pt x="22" y="0"/>
                  </a:cubicBezTo>
                  <a:cubicBezTo>
                    <a:pt x="22" y="0"/>
                    <a:pt x="22" y="0"/>
                    <a:pt x="22" y="0"/>
                  </a:cubicBezTo>
                  <a:cubicBezTo>
                    <a:pt x="22" y="0"/>
                    <a:pt x="22" y="0"/>
                    <a:pt x="22" y="0"/>
                  </a:cubicBezTo>
                  <a:cubicBezTo>
                    <a:pt x="23" y="0"/>
                    <a:pt x="23" y="0"/>
                    <a:pt x="23" y="0"/>
                  </a:cubicBezTo>
                  <a:cubicBezTo>
                    <a:pt x="71" y="12"/>
                    <a:pt x="71" y="12"/>
                    <a:pt x="71" y="12"/>
                  </a:cubicBezTo>
                  <a:cubicBezTo>
                    <a:pt x="73" y="13"/>
                    <a:pt x="73" y="13"/>
                    <a:pt x="73" y="13"/>
                  </a:cubicBezTo>
                  <a:cubicBezTo>
                    <a:pt x="120" y="55"/>
                    <a:pt x="120" y="55"/>
                    <a:pt x="120" y="55"/>
                  </a:cubicBezTo>
                  <a:cubicBezTo>
                    <a:pt x="121" y="56"/>
                    <a:pt x="121" y="56"/>
                    <a:pt x="121" y="56"/>
                  </a:cubicBezTo>
                  <a:cubicBezTo>
                    <a:pt x="122" y="58"/>
                    <a:pt x="122" y="58"/>
                    <a:pt x="122" y="58"/>
                  </a:cubicBezTo>
                  <a:cubicBezTo>
                    <a:pt x="122" y="58"/>
                    <a:pt x="122" y="58"/>
                    <a:pt x="122" y="58"/>
                  </a:cubicBezTo>
                  <a:cubicBezTo>
                    <a:pt x="143" y="111"/>
                    <a:pt x="143" y="111"/>
                    <a:pt x="143" y="111"/>
                  </a:cubicBezTo>
                  <a:cubicBezTo>
                    <a:pt x="144" y="111"/>
                    <a:pt x="144" y="112"/>
                    <a:pt x="144" y="112"/>
                  </a:cubicBezTo>
                  <a:close/>
                  <a:moveTo>
                    <a:pt x="24" y="57"/>
                  </a:moveTo>
                  <a:cubicBezTo>
                    <a:pt x="31" y="61"/>
                    <a:pt x="37" y="60"/>
                    <a:pt x="40" y="57"/>
                  </a:cubicBezTo>
                  <a:cubicBezTo>
                    <a:pt x="9" y="39"/>
                    <a:pt x="9" y="39"/>
                    <a:pt x="9" y="39"/>
                  </a:cubicBezTo>
                  <a:cubicBezTo>
                    <a:pt x="12" y="46"/>
                    <a:pt x="18" y="53"/>
                    <a:pt x="24" y="57"/>
                  </a:cubicBezTo>
                  <a:moveTo>
                    <a:pt x="119" y="112"/>
                  </a:moveTo>
                  <a:cubicBezTo>
                    <a:pt x="126" y="116"/>
                    <a:pt x="132" y="115"/>
                    <a:pt x="135" y="112"/>
                  </a:cubicBezTo>
                  <a:cubicBezTo>
                    <a:pt x="104" y="93"/>
                    <a:pt x="104" y="93"/>
                    <a:pt x="104" y="93"/>
                  </a:cubicBezTo>
                  <a:cubicBezTo>
                    <a:pt x="107" y="101"/>
                    <a:pt x="113" y="108"/>
                    <a:pt x="119" y="112"/>
                  </a:cubicBezTo>
                  <a:moveTo>
                    <a:pt x="88" y="145"/>
                  </a:moveTo>
                  <a:cubicBezTo>
                    <a:pt x="84" y="137"/>
                    <a:pt x="78" y="130"/>
                    <a:pt x="72" y="126"/>
                  </a:cubicBezTo>
                  <a:cubicBezTo>
                    <a:pt x="65" y="123"/>
                    <a:pt x="60" y="123"/>
                    <a:pt x="56" y="127"/>
                  </a:cubicBezTo>
                  <a:cubicBezTo>
                    <a:pt x="88" y="145"/>
                    <a:pt x="88" y="145"/>
                    <a:pt x="88" y="145"/>
                  </a:cubicBezTo>
                  <a:moveTo>
                    <a:pt x="21" y="15"/>
                  </a:moveTo>
                  <a:cubicBezTo>
                    <a:pt x="9" y="31"/>
                    <a:pt x="9" y="31"/>
                    <a:pt x="9" y="31"/>
                  </a:cubicBezTo>
                  <a:cubicBezTo>
                    <a:pt x="21" y="38"/>
                    <a:pt x="21" y="38"/>
                    <a:pt x="21" y="38"/>
                  </a:cubicBezTo>
                  <a:cubicBezTo>
                    <a:pt x="21" y="15"/>
                    <a:pt x="21" y="15"/>
                    <a:pt x="21" y="15"/>
                  </a:cubicBezTo>
                  <a:moveTo>
                    <a:pt x="40" y="49"/>
                  </a:moveTo>
                  <a:cubicBezTo>
                    <a:pt x="28" y="19"/>
                    <a:pt x="28" y="19"/>
                    <a:pt x="28" y="19"/>
                  </a:cubicBezTo>
                  <a:cubicBezTo>
                    <a:pt x="28" y="42"/>
                    <a:pt x="28" y="42"/>
                    <a:pt x="28" y="42"/>
                  </a:cubicBezTo>
                  <a:cubicBezTo>
                    <a:pt x="40" y="49"/>
                    <a:pt x="40" y="49"/>
                    <a:pt x="40" y="49"/>
                  </a:cubicBezTo>
                  <a:moveTo>
                    <a:pt x="123" y="74"/>
                  </a:moveTo>
                  <a:cubicBezTo>
                    <a:pt x="123" y="97"/>
                    <a:pt x="123" y="97"/>
                    <a:pt x="123" y="97"/>
                  </a:cubicBezTo>
                  <a:cubicBezTo>
                    <a:pt x="135" y="104"/>
                    <a:pt x="135" y="104"/>
                    <a:pt x="135" y="104"/>
                  </a:cubicBezTo>
                  <a:cubicBezTo>
                    <a:pt x="123" y="74"/>
                    <a:pt x="123" y="74"/>
                    <a:pt x="123" y="74"/>
                  </a:cubicBezTo>
                  <a:moveTo>
                    <a:pt x="116" y="70"/>
                  </a:moveTo>
                  <a:cubicBezTo>
                    <a:pt x="104" y="86"/>
                    <a:pt x="104" y="86"/>
                    <a:pt x="104" y="86"/>
                  </a:cubicBezTo>
                  <a:cubicBezTo>
                    <a:pt x="116" y="93"/>
                    <a:pt x="116" y="93"/>
                    <a:pt x="116" y="93"/>
                  </a:cubicBezTo>
                  <a:cubicBezTo>
                    <a:pt x="116" y="70"/>
                    <a:pt x="116" y="70"/>
                    <a:pt x="116" y="70"/>
                  </a:cubicBezTo>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42"/>
            <p:cNvSpPr/>
            <p:nvPr userDrawn="1"/>
          </p:nvSpPr>
          <p:spPr bwMode="auto">
            <a:xfrm>
              <a:off x="7248516" y="2848798"/>
              <a:ext cx="85143" cy="85143"/>
            </a:xfrm>
            <a:custGeom>
              <a:gdLst>
                <a:gd name="T0" fmla="*/ 26 w 50"/>
                <a:gd name="T1" fmla="*/ 0 h 50"/>
                <a:gd name="T2" fmla="*/ 30 w 50"/>
                <a:gd name="T3" fmla="*/ 20 h 50"/>
                <a:gd name="T4" fmla="*/ 50 w 50"/>
                <a:gd name="T5" fmla="*/ 26 h 50"/>
                <a:gd name="T6" fmla="*/ 30 w 50"/>
                <a:gd name="T7" fmla="*/ 30 h 50"/>
                <a:gd name="T8" fmla="*/ 26 w 50"/>
                <a:gd name="T9" fmla="*/ 50 h 50"/>
                <a:gd name="T10" fmla="*/ 21 w 50"/>
                <a:gd name="T11" fmla="*/ 30 h 50"/>
                <a:gd name="T12" fmla="*/ 0 w 50"/>
                <a:gd name="T13" fmla="*/ 26 h 50"/>
                <a:gd name="T14" fmla="*/ 21 w 50"/>
                <a:gd name="T15" fmla="*/ 20 h 50"/>
                <a:gd name="T16" fmla="*/ 26 w 50"/>
                <a:gd name="T17"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0">
                  <a:moveTo>
                    <a:pt x="26" y="0"/>
                  </a:moveTo>
                  <a:lnTo>
                    <a:pt x="30" y="20"/>
                  </a:lnTo>
                  <a:lnTo>
                    <a:pt x="50" y="26"/>
                  </a:lnTo>
                  <a:lnTo>
                    <a:pt x="30" y="30"/>
                  </a:lnTo>
                  <a:lnTo>
                    <a:pt x="26" y="50"/>
                  </a:lnTo>
                  <a:lnTo>
                    <a:pt x="21" y="30"/>
                  </a:lnTo>
                  <a:lnTo>
                    <a:pt x="0" y="26"/>
                  </a:lnTo>
                  <a:lnTo>
                    <a:pt x="21" y="20"/>
                  </a:lnTo>
                  <a:lnTo>
                    <a:pt x="26"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Freeform 43"/>
            <p:cNvSpPr/>
            <p:nvPr userDrawn="1"/>
          </p:nvSpPr>
          <p:spPr bwMode="auto">
            <a:xfrm>
              <a:off x="7136127" y="2945862"/>
              <a:ext cx="134527" cy="134527"/>
            </a:xfrm>
            <a:custGeom>
              <a:gdLst>
                <a:gd name="T0" fmla="*/ 39 w 79"/>
                <a:gd name="T1" fmla="*/ 0 h 79"/>
                <a:gd name="T2" fmla="*/ 46 w 79"/>
                <a:gd name="T3" fmla="*/ 33 h 79"/>
                <a:gd name="T4" fmla="*/ 79 w 79"/>
                <a:gd name="T5" fmla="*/ 39 h 79"/>
                <a:gd name="T6" fmla="*/ 46 w 79"/>
                <a:gd name="T7" fmla="*/ 46 h 79"/>
                <a:gd name="T8" fmla="*/ 39 w 79"/>
                <a:gd name="T9" fmla="*/ 79 h 79"/>
                <a:gd name="T10" fmla="*/ 31 w 79"/>
                <a:gd name="T11" fmla="*/ 46 h 79"/>
                <a:gd name="T12" fmla="*/ 0 w 79"/>
                <a:gd name="T13" fmla="*/ 39 h 79"/>
                <a:gd name="T14" fmla="*/ 31 w 79"/>
                <a:gd name="T15" fmla="*/ 33 h 79"/>
                <a:gd name="T16" fmla="*/ 39 w 79"/>
                <a:gd name="T17" fmla="*/ 0 h 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9" h="79">
                  <a:moveTo>
                    <a:pt x="39" y="0"/>
                  </a:moveTo>
                  <a:lnTo>
                    <a:pt x="46" y="33"/>
                  </a:lnTo>
                  <a:lnTo>
                    <a:pt x="79" y="39"/>
                  </a:lnTo>
                  <a:lnTo>
                    <a:pt x="46" y="46"/>
                  </a:lnTo>
                  <a:lnTo>
                    <a:pt x="39" y="79"/>
                  </a:lnTo>
                  <a:lnTo>
                    <a:pt x="31" y="46"/>
                  </a:lnTo>
                  <a:lnTo>
                    <a:pt x="0" y="39"/>
                  </a:lnTo>
                  <a:lnTo>
                    <a:pt x="31" y="33"/>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44"/>
            <p:cNvSpPr/>
            <p:nvPr userDrawn="1"/>
          </p:nvSpPr>
          <p:spPr bwMode="auto">
            <a:xfrm>
              <a:off x="7876875" y="1529076"/>
              <a:ext cx="3938734" cy="2276735"/>
            </a:xfrm>
            <a:custGeom>
              <a:gdLst>
                <a:gd name="T0" fmla="*/ 2313 w 2313"/>
                <a:gd name="T1" fmla="*/ 766 h 1337"/>
                <a:gd name="T2" fmla="*/ 1328 w 2313"/>
                <a:gd name="T3" fmla="*/ 1337 h 1337"/>
                <a:gd name="T4" fmla="*/ 0 w 2313"/>
                <a:gd name="T5" fmla="*/ 573 h 1337"/>
                <a:gd name="T6" fmla="*/ 985 w 2313"/>
                <a:gd name="T7" fmla="*/ 0 h 1337"/>
                <a:gd name="T8" fmla="*/ 2313 w 2313"/>
                <a:gd name="T9" fmla="*/ 766 h 1337"/>
              </a:gdLst>
              <a:cxnLst>
                <a:cxn ang="0">
                  <a:pos x="T0" y="T1"/>
                </a:cxn>
                <a:cxn ang="0">
                  <a:pos x="T2" y="T3"/>
                </a:cxn>
                <a:cxn ang="0">
                  <a:pos x="T4" y="T5"/>
                </a:cxn>
                <a:cxn ang="0">
                  <a:pos x="T6" y="T7"/>
                </a:cxn>
                <a:cxn ang="0">
                  <a:pos x="T8" y="T9"/>
                </a:cxn>
              </a:cxnLst>
              <a:rect l="0" t="0" r="r" b="b"/>
              <a:pathLst>
                <a:path w="2313" h="1337">
                  <a:moveTo>
                    <a:pt x="2313" y="766"/>
                  </a:moveTo>
                  <a:lnTo>
                    <a:pt x="1328" y="1337"/>
                  </a:lnTo>
                  <a:lnTo>
                    <a:pt x="0" y="573"/>
                  </a:lnTo>
                  <a:lnTo>
                    <a:pt x="985" y="0"/>
                  </a:lnTo>
                  <a:lnTo>
                    <a:pt x="2313" y="766"/>
                  </a:lnTo>
                  <a:close/>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45"/>
            <p:cNvSpPr/>
            <p:nvPr userDrawn="1"/>
          </p:nvSpPr>
          <p:spPr bwMode="auto">
            <a:xfrm>
              <a:off x="8418387" y="1789614"/>
              <a:ext cx="1340158" cy="776508"/>
            </a:xfrm>
            <a:custGeom>
              <a:gdLst>
                <a:gd name="T0" fmla="*/ 787 w 787"/>
                <a:gd name="T1" fmla="*/ 22 h 456"/>
                <a:gd name="T2" fmla="*/ 36 w 787"/>
                <a:gd name="T3" fmla="*/ 456 h 456"/>
                <a:gd name="T4" fmla="*/ 0 w 787"/>
                <a:gd name="T5" fmla="*/ 436 h 456"/>
                <a:gd name="T6" fmla="*/ 750 w 787"/>
                <a:gd name="T7" fmla="*/ 0 h 456"/>
                <a:gd name="T8" fmla="*/ 787 w 787"/>
                <a:gd name="T9" fmla="*/ 22 h 456"/>
              </a:gdLst>
              <a:cxnLst>
                <a:cxn ang="0">
                  <a:pos x="T0" y="T1"/>
                </a:cxn>
                <a:cxn ang="0">
                  <a:pos x="T2" y="T3"/>
                </a:cxn>
                <a:cxn ang="0">
                  <a:pos x="T4" y="T5"/>
                </a:cxn>
                <a:cxn ang="0">
                  <a:pos x="T6" y="T7"/>
                </a:cxn>
                <a:cxn ang="0">
                  <a:pos x="T8" y="T9"/>
                </a:cxn>
              </a:cxnLst>
              <a:rect l="0" t="0" r="r" b="b"/>
              <a:pathLst>
                <a:path w="787" h="456">
                  <a:moveTo>
                    <a:pt x="787" y="22"/>
                  </a:moveTo>
                  <a:lnTo>
                    <a:pt x="36" y="456"/>
                  </a:lnTo>
                  <a:lnTo>
                    <a:pt x="0" y="436"/>
                  </a:lnTo>
                  <a:lnTo>
                    <a:pt x="750" y="0"/>
                  </a:lnTo>
                  <a:lnTo>
                    <a:pt x="787" y="2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46"/>
            <p:cNvSpPr/>
            <p:nvPr userDrawn="1"/>
          </p:nvSpPr>
          <p:spPr bwMode="auto">
            <a:xfrm>
              <a:off x="8653383" y="1917330"/>
              <a:ext cx="1309506" cy="762885"/>
            </a:xfrm>
            <a:custGeom>
              <a:gdLst>
                <a:gd name="T0" fmla="*/ 769 w 769"/>
                <a:gd name="T1" fmla="*/ 12 h 448"/>
                <a:gd name="T2" fmla="*/ 20 w 769"/>
                <a:gd name="T3" fmla="*/ 448 h 448"/>
                <a:gd name="T4" fmla="*/ 0 w 769"/>
                <a:gd name="T5" fmla="*/ 437 h 448"/>
                <a:gd name="T6" fmla="*/ 750 w 769"/>
                <a:gd name="T7" fmla="*/ 0 h 448"/>
                <a:gd name="T8" fmla="*/ 769 w 769"/>
                <a:gd name="T9" fmla="*/ 12 h 448"/>
              </a:gdLst>
              <a:cxnLst>
                <a:cxn ang="0">
                  <a:pos x="T0" y="T1"/>
                </a:cxn>
                <a:cxn ang="0">
                  <a:pos x="T2" y="T3"/>
                </a:cxn>
                <a:cxn ang="0">
                  <a:pos x="T4" y="T5"/>
                </a:cxn>
                <a:cxn ang="0">
                  <a:pos x="T6" y="T7"/>
                </a:cxn>
                <a:cxn ang="0">
                  <a:pos x="T8" y="T9"/>
                </a:cxn>
              </a:cxnLst>
              <a:rect l="0" t="0" r="r" b="b"/>
              <a:pathLst>
                <a:path w="769" h="448">
                  <a:moveTo>
                    <a:pt x="769" y="12"/>
                  </a:moveTo>
                  <a:lnTo>
                    <a:pt x="20" y="448"/>
                  </a:lnTo>
                  <a:lnTo>
                    <a:pt x="0" y="437"/>
                  </a:lnTo>
                  <a:lnTo>
                    <a:pt x="750" y="0"/>
                  </a:lnTo>
                  <a:lnTo>
                    <a:pt x="769"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47"/>
            <p:cNvSpPr/>
            <p:nvPr userDrawn="1"/>
          </p:nvSpPr>
          <p:spPr bwMode="auto">
            <a:xfrm>
              <a:off x="8719794" y="1956495"/>
              <a:ext cx="1311208" cy="761182"/>
            </a:xfrm>
            <a:custGeom>
              <a:gdLst>
                <a:gd name="T0" fmla="*/ 770 w 770"/>
                <a:gd name="T1" fmla="*/ 12 h 447"/>
                <a:gd name="T2" fmla="*/ 20 w 770"/>
                <a:gd name="T3" fmla="*/ 447 h 447"/>
                <a:gd name="T4" fmla="*/ 0 w 770"/>
                <a:gd name="T5" fmla="*/ 436 h 447"/>
                <a:gd name="T6" fmla="*/ 750 w 770"/>
                <a:gd name="T7" fmla="*/ 0 h 447"/>
                <a:gd name="T8" fmla="*/ 770 w 770"/>
                <a:gd name="T9" fmla="*/ 12 h 447"/>
              </a:gdLst>
              <a:cxnLst>
                <a:cxn ang="0">
                  <a:pos x="T0" y="T1"/>
                </a:cxn>
                <a:cxn ang="0">
                  <a:pos x="T2" y="T3"/>
                </a:cxn>
                <a:cxn ang="0">
                  <a:pos x="T4" y="T5"/>
                </a:cxn>
                <a:cxn ang="0">
                  <a:pos x="T6" y="T7"/>
                </a:cxn>
                <a:cxn ang="0">
                  <a:pos x="T8" y="T9"/>
                </a:cxn>
              </a:cxnLst>
              <a:rect l="0" t="0" r="r" b="b"/>
              <a:pathLst>
                <a:path w="770" h="447">
                  <a:moveTo>
                    <a:pt x="770" y="12"/>
                  </a:moveTo>
                  <a:lnTo>
                    <a:pt x="20" y="447"/>
                  </a:lnTo>
                  <a:lnTo>
                    <a:pt x="0" y="436"/>
                  </a:lnTo>
                  <a:lnTo>
                    <a:pt x="750" y="0"/>
                  </a:lnTo>
                  <a:lnTo>
                    <a:pt x="770"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Freeform 48"/>
            <p:cNvSpPr/>
            <p:nvPr userDrawn="1"/>
          </p:nvSpPr>
          <p:spPr bwMode="auto">
            <a:xfrm>
              <a:off x="8787909" y="1993958"/>
              <a:ext cx="1309506" cy="761182"/>
            </a:xfrm>
            <a:custGeom>
              <a:gdLst>
                <a:gd name="T0" fmla="*/ 769 w 769"/>
                <a:gd name="T1" fmla="*/ 13 h 447"/>
                <a:gd name="T2" fmla="*/ 19 w 769"/>
                <a:gd name="T3" fmla="*/ 447 h 447"/>
                <a:gd name="T4" fmla="*/ 0 w 769"/>
                <a:gd name="T5" fmla="*/ 436 h 447"/>
                <a:gd name="T6" fmla="*/ 751 w 769"/>
                <a:gd name="T7" fmla="*/ 0 h 447"/>
                <a:gd name="T8" fmla="*/ 769 w 769"/>
                <a:gd name="T9" fmla="*/ 13 h 447"/>
              </a:gdLst>
              <a:cxnLst>
                <a:cxn ang="0">
                  <a:pos x="T0" y="T1"/>
                </a:cxn>
                <a:cxn ang="0">
                  <a:pos x="T2" y="T3"/>
                </a:cxn>
                <a:cxn ang="0">
                  <a:pos x="T4" y="T5"/>
                </a:cxn>
                <a:cxn ang="0">
                  <a:pos x="T6" y="T7"/>
                </a:cxn>
                <a:cxn ang="0">
                  <a:pos x="T8" y="T9"/>
                </a:cxn>
              </a:cxnLst>
              <a:rect l="0" t="0" r="r" b="b"/>
              <a:pathLst>
                <a:path w="769" h="447">
                  <a:moveTo>
                    <a:pt x="769" y="13"/>
                  </a:moveTo>
                  <a:lnTo>
                    <a:pt x="19" y="447"/>
                  </a:lnTo>
                  <a:lnTo>
                    <a:pt x="0" y="436"/>
                  </a:lnTo>
                  <a:lnTo>
                    <a:pt x="751" y="0"/>
                  </a:lnTo>
                  <a:lnTo>
                    <a:pt x="769"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Freeform 49"/>
            <p:cNvSpPr/>
            <p:nvPr userDrawn="1"/>
          </p:nvSpPr>
          <p:spPr bwMode="auto">
            <a:xfrm>
              <a:off x="9264712" y="2271526"/>
              <a:ext cx="1311208" cy="759479"/>
            </a:xfrm>
            <a:custGeom>
              <a:gdLst>
                <a:gd name="T0" fmla="*/ 770 w 770"/>
                <a:gd name="T1" fmla="*/ 12 h 446"/>
                <a:gd name="T2" fmla="*/ 19 w 770"/>
                <a:gd name="T3" fmla="*/ 446 h 446"/>
                <a:gd name="T4" fmla="*/ 0 w 770"/>
                <a:gd name="T5" fmla="*/ 435 h 446"/>
                <a:gd name="T6" fmla="*/ 749 w 770"/>
                <a:gd name="T7" fmla="*/ 0 h 446"/>
                <a:gd name="T8" fmla="*/ 770 w 770"/>
                <a:gd name="T9" fmla="*/ 12 h 446"/>
              </a:gdLst>
              <a:cxnLst>
                <a:cxn ang="0">
                  <a:pos x="T0" y="T1"/>
                </a:cxn>
                <a:cxn ang="0">
                  <a:pos x="T2" y="T3"/>
                </a:cxn>
                <a:cxn ang="0">
                  <a:pos x="T4" y="T5"/>
                </a:cxn>
                <a:cxn ang="0">
                  <a:pos x="T6" y="T7"/>
                </a:cxn>
                <a:cxn ang="0">
                  <a:pos x="T8" y="T9"/>
                </a:cxn>
              </a:cxnLst>
              <a:rect l="0" t="0" r="r" b="b"/>
              <a:pathLst>
                <a:path w="770" h="446">
                  <a:moveTo>
                    <a:pt x="770" y="12"/>
                  </a:moveTo>
                  <a:lnTo>
                    <a:pt x="19" y="446"/>
                  </a:lnTo>
                  <a:lnTo>
                    <a:pt x="0" y="435"/>
                  </a:lnTo>
                  <a:lnTo>
                    <a:pt x="749" y="0"/>
                  </a:lnTo>
                  <a:lnTo>
                    <a:pt x="770"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50"/>
            <p:cNvSpPr/>
            <p:nvPr userDrawn="1"/>
          </p:nvSpPr>
          <p:spPr bwMode="auto">
            <a:xfrm>
              <a:off x="9331124" y="2310692"/>
              <a:ext cx="1312912" cy="761182"/>
            </a:xfrm>
            <a:custGeom>
              <a:gdLst>
                <a:gd name="T0" fmla="*/ 771 w 771"/>
                <a:gd name="T1" fmla="*/ 12 h 447"/>
                <a:gd name="T2" fmla="*/ 20 w 771"/>
                <a:gd name="T3" fmla="*/ 447 h 447"/>
                <a:gd name="T4" fmla="*/ 0 w 771"/>
                <a:gd name="T5" fmla="*/ 436 h 447"/>
                <a:gd name="T6" fmla="*/ 751 w 771"/>
                <a:gd name="T7" fmla="*/ 0 h 447"/>
                <a:gd name="T8" fmla="*/ 771 w 771"/>
                <a:gd name="T9" fmla="*/ 12 h 447"/>
              </a:gdLst>
              <a:cxnLst>
                <a:cxn ang="0">
                  <a:pos x="T0" y="T1"/>
                </a:cxn>
                <a:cxn ang="0">
                  <a:pos x="T2" y="T3"/>
                </a:cxn>
                <a:cxn ang="0">
                  <a:pos x="T4" y="T5"/>
                </a:cxn>
                <a:cxn ang="0">
                  <a:pos x="T6" y="T7"/>
                </a:cxn>
                <a:cxn ang="0">
                  <a:pos x="T8" y="T9"/>
                </a:cxn>
              </a:cxnLst>
              <a:rect l="0" t="0" r="r" b="b"/>
              <a:pathLst>
                <a:path w="771" h="447">
                  <a:moveTo>
                    <a:pt x="771" y="12"/>
                  </a:moveTo>
                  <a:lnTo>
                    <a:pt x="20" y="447"/>
                  </a:lnTo>
                  <a:lnTo>
                    <a:pt x="0" y="436"/>
                  </a:lnTo>
                  <a:lnTo>
                    <a:pt x="751" y="0"/>
                  </a:lnTo>
                  <a:lnTo>
                    <a:pt x="771"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51"/>
            <p:cNvSpPr/>
            <p:nvPr userDrawn="1"/>
          </p:nvSpPr>
          <p:spPr bwMode="auto">
            <a:xfrm>
              <a:off x="9400941" y="2349858"/>
              <a:ext cx="1312912" cy="762885"/>
            </a:xfrm>
            <a:custGeom>
              <a:gdLst>
                <a:gd name="T0" fmla="*/ 771 w 771"/>
                <a:gd name="T1" fmla="*/ 12 h 448"/>
                <a:gd name="T2" fmla="*/ 20 w 771"/>
                <a:gd name="T3" fmla="*/ 448 h 448"/>
                <a:gd name="T4" fmla="*/ 0 w 771"/>
                <a:gd name="T5" fmla="*/ 437 h 448"/>
                <a:gd name="T6" fmla="*/ 750 w 771"/>
                <a:gd name="T7" fmla="*/ 0 h 448"/>
                <a:gd name="T8" fmla="*/ 771 w 771"/>
                <a:gd name="T9" fmla="*/ 12 h 448"/>
              </a:gdLst>
              <a:cxnLst>
                <a:cxn ang="0">
                  <a:pos x="T0" y="T1"/>
                </a:cxn>
                <a:cxn ang="0">
                  <a:pos x="T2" y="T3"/>
                </a:cxn>
                <a:cxn ang="0">
                  <a:pos x="T4" y="T5"/>
                </a:cxn>
                <a:cxn ang="0">
                  <a:pos x="T6" y="T7"/>
                </a:cxn>
                <a:cxn ang="0">
                  <a:pos x="T8" y="T9"/>
                </a:cxn>
              </a:cxnLst>
              <a:rect l="0" t="0" r="r" b="b"/>
              <a:pathLst>
                <a:path w="771" h="448">
                  <a:moveTo>
                    <a:pt x="771" y="12"/>
                  </a:moveTo>
                  <a:lnTo>
                    <a:pt x="20" y="448"/>
                  </a:lnTo>
                  <a:lnTo>
                    <a:pt x="0" y="437"/>
                  </a:lnTo>
                  <a:lnTo>
                    <a:pt x="750" y="0"/>
                  </a:lnTo>
                  <a:lnTo>
                    <a:pt x="771"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52"/>
            <p:cNvSpPr/>
            <p:nvPr userDrawn="1"/>
          </p:nvSpPr>
          <p:spPr bwMode="auto">
            <a:xfrm>
              <a:off x="9475868" y="2390727"/>
              <a:ext cx="1309506" cy="762885"/>
            </a:xfrm>
            <a:custGeom>
              <a:gdLst>
                <a:gd name="T0" fmla="*/ 769 w 769"/>
                <a:gd name="T1" fmla="*/ 11 h 448"/>
                <a:gd name="T2" fmla="*/ 18 w 769"/>
                <a:gd name="T3" fmla="*/ 448 h 448"/>
                <a:gd name="T4" fmla="*/ 0 w 769"/>
                <a:gd name="T5" fmla="*/ 435 h 448"/>
                <a:gd name="T6" fmla="*/ 749 w 769"/>
                <a:gd name="T7" fmla="*/ 0 h 448"/>
                <a:gd name="T8" fmla="*/ 769 w 769"/>
                <a:gd name="T9" fmla="*/ 11 h 448"/>
              </a:gdLst>
              <a:cxnLst>
                <a:cxn ang="0">
                  <a:pos x="T0" y="T1"/>
                </a:cxn>
                <a:cxn ang="0">
                  <a:pos x="T2" y="T3"/>
                </a:cxn>
                <a:cxn ang="0">
                  <a:pos x="T4" y="T5"/>
                </a:cxn>
                <a:cxn ang="0">
                  <a:pos x="T6" y="T7"/>
                </a:cxn>
                <a:cxn ang="0">
                  <a:pos x="T8" y="T9"/>
                </a:cxn>
              </a:cxnLst>
              <a:rect l="0" t="0" r="r" b="b"/>
              <a:pathLst>
                <a:path w="769" h="448">
                  <a:moveTo>
                    <a:pt x="769" y="11"/>
                  </a:moveTo>
                  <a:lnTo>
                    <a:pt x="18" y="448"/>
                  </a:lnTo>
                  <a:lnTo>
                    <a:pt x="0" y="435"/>
                  </a:lnTo>
                  <a:lnTo>
                    <a:pt x="749"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Freeform 53"/>
            <p:cNvSpPr/>
            <p:nvPr userDrawn="1"/>
          </p:nvSpPr>
          <p:spPr bwMode="auto">
            <a:xfrm>
              <a:off x="9545686" y="2429892"/>
              <a:ext cx="1312912" cy="757777"/>
            </a:xfrm>
            <a:custGeom>
              <a:gdLst>
                <a:gd name="T0" fmla="*/ 771 w 771"/>
                <a:gd name="T1" fmla="*/ 11 h 445"/>
                <a:gd name="T2" fmla="*/ 20 w 771"/>
                <a:gd name="T3" fmla="*/ 445 h 445"/>
                <a:gd name="T4" fmla="*/ 0 w 771"/>
                <a:gd name="T5" fmla="*/ 434 h 445"/>
                <a:gd name="T6" fmla="*/ 750 w 771"/>
                <a:gd name="T7" fmla="*/ 0 h 445"/>
                <a:gd name="T8" fmla="*/ 771 w 771"/>
                <a:gd name="T9" fmla="*/ 11 h 445"/>
              </a:gdLst>
              <a:cxnLst>
                <a:cxn ang="0">
                  <a:pos x="T0" y="T1"/>
                </a:cxn>
                <a:cxn ang="0">
                  <a:pos x="T2" y="T3"/>
                </a:cxn>
                <a:cxn ang="0">
                  <a:pos x="T4" y="T5"/>
                </a:cxn>
                <a:cxn ang="0">
                  <a:pos x="T6" y="T7"/>
                </a:cxn>
                <a:cxn ang="0">
                  <a:pos x="T8" y="T9"/>
                </a:cxn>
              </a:cxnLst>
              <a:rect l="0" t="0" r="r" b="b"/>
              <a:pathLst>
                <a:path w="771" h="445">
                  <a:moveTo>
                    <a:pt x="771" y="11"/>
                  </a:moveTo>
                  <a:lnTo>
                    <a:pt x="20" y="445"/>
                  </a:lnTo>
                  <a:lnTo>
                    <a:pt x="0" y="434"/>
                  </a:lnTo>
                  <a:lnTo>
                    <a:pt x="750"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Freeform 54"/>
            <p:cNvSpPr/>
            <p:nvPr userDrawn="1"/>
          </p:nvSpPr>
          <p:spPr bwMode="auto">
            <a:xfrm>
              <a:off x="9613800" y="2467355"/>
              <a:ext cx="1312912" cy="761182"/>
            </a:xfrm>
            <a:custGeom>
              <a:gdLst>
                <a:gd name="T0" fmla="*/ 771 w 771"/>
                <a:gd name="T1" fmla="*/ 11 h 447"/>
                <a:gd name="T2" fmla="*/ 20 w 771"/>
                <a:gd name="T3" fmla="*/ 447 h 447"/>
                <a:gd name="T4" fmla="*/ 0 w 771"/>
                <a:gd name="T5" fmla="*/ 434 h 447"/>
                <a:gd name="T6" fmla="*/ 751 w 771"/>
                <a:gd name="T7" fmla="*/ 0 h 447"/>
                <a:gd name="T8" fmla="*/ 771 w 771"/>
                <a:gd name="T9" fmla="*/ 11 h 447"/>
              </a:gdLst>
              <a:cxnLst>
                <a:cxn ang="0">
                  <a:pos x="T0" y="T1"/>
                </a:cxn>
                <a:cxn ang="0">
                  <a:pos x="T2" y="T3"/>
                </a:cxn>
                <a:cxn ang="0">
                  <a:pos x="T4" y="T5"/>
                </a:cxn>
                <a:cxn ang="0">
                  <a:pos x="T6" y="T7"/>
                </a:cxn>
                <a:cxn ang="0">
                  <a:pos x="T8" y="T9"/>
                </a:cxn>
              </a:cxnLst>
              <a:rect l="0" t="0" r="r" b="b"/>
              <a:pathLst>
                <a:path w="771" h="447">
                  <a:moveTo>
                    <a:pt x="771" y="11"/>
                  </a:moveTo>
                  <a:lnTo>
                    <a:pt x="20" y="447"/>
                  </a:lnTo>
                  <a:lnTo>
                    <a:pt x="0" y="434"/>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Freeform 55"/>
            <p:cNvSpPr/>
            <p:nvPr userDrawn="1"/>
          </p:nvSpPr>
          <p:spPr bwMode="auto">
            <a:xfrm>
              <a:off x="9687023" y="2508224"/>
              <a:ext cx="1311208" cy="757777"/>
            </a:xfrm>
            <a:custGeom>
              <a:gdLst>
                <a:gd name="T0" fmla="*/ 770 w 770"/>
                <a:gd name="T1" fmla="*/ 11 h 445"/>
                <a:gd name="T2" fmla="*/ 20 w 770"/>
                <a:gd name="T3" fmla="*/ 445 h 445"/>
                <a:gd name="T4" fmla="*/ 0 w 770"/>
                <a:gd name="T5" fmla="*/ 434 h 445"/>
                <a:gd name="T6" fmla="*/ 750 w 770"/>
                <a:gd name="T7" fmla="*/ 0 h 445"/>
                <a:gd name="T8" fmla="*/ 770 w 770"/>
                <a:gd name="T9" fmla="*/ 11 h 445"/>
              </a:gdLst>
              <a:cxnLst>
                <a:cxn ang="0">
                  <a:pos x="T0" y="T1"/>
                </a:cxn>
                <a:cxn ang="0">
                  <a:pos x="T2" y="T3"/>
                </a:cxn>
                <a:cxn ang="0">
                  <a:pos x="T4" y="T5"/>
                </a:cxn>
                <a:cxn ang="0">
                  <a:pos x="T6" y="T7"/>
                </a:cxn>
                <a:cxn ang="0">
                  <a:pos x="T8" y="T9"/>
                </a:cxn>
              </a:cxnLst>
              <a:rect l="0" t="0" r="r" b="b"/>
              <a:pathLst>
                <a:path w="770" h="445">
                  <a:moveTo>
                    <a:pt x="770" y="11"/>
                  </a:moveTo>
                  <a:lnTo>
                    <a:pt x="20" y="445"/>
                  </a:lnTo>
                  <a:lnTo>
                    <a:pt x="0" y="434"/>
                  </a:lnTo>
                  <a:lnTo>
                    <a:pt x="750" y="0"/>
                  </a:lnTo>
                  <a:lnTo>
                    <a:pt x="770"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56"/>
            <p:cNvSpPr/>
            <p:nvPr userDrawn="1"/>
          </p:nvSpPr>
          <p:spPr bwMode="auto">
            <a:xfrm>
              <a:off x="9751732" y="2777277"/>
              <a:ext cx="911035" cy="529592"/>
            </a:xfrm>
            <a:custGeom>
              <a:gdLst>
                <a:gd name="T0" fmla="*/ 535 w 535"/>
                <a:gd name="T1" fmla="*/ 13 h 311"/>
                <a:gd name="T2" fmla="*/ 21 w 535"/>
                <a:gd name="T3" fmla="*/ 311 h 311"/>
                <a:gd name="T4" fmla="*/ 0 w 535"/>
                <a:gd name="T5" fmla="*/ 300 h 311"/>
                <a:gd name="T6" fmla="*/ 517 w 535"/>
                <a:gd name="T7" fmla="*/ 0 h 311"/>
                <a:gd name="T8" fmla="*/ 535 w 535"/>
                <a:gd name="T9" fmla="*/ 13 h 311"/>
              </a:gdLst>
              <a:cxnLst>
                <a:cxn ang="0">
                  <a:pos x="T0" y="T1"/>
                </a:cxn>
                <a:cxn ang="0">
                  <a:pos x="T2" y="T3"/>
                </a:cxn>
                <a:cxn ang="0">
                  <a:pos x="T4" y="T5"/>
                </a:cxn>
                <a:cxn ang="0">
                  <a:pos x="T6" y="T7"/>
                </a:cxn>
                <a:cxn ang="0">
                  <a:pos x="T8" y="T9"/>
                </a:cxn>
              </a:cxnLst>
              <a:rect l="0" t="0" r="r" b="b"/>
              <a:pathLst>
                <a:path w="535" h="311">
                  <a:moveTo>
                    <a:pt x="535" y="13"/>
                  </a:moveTo>
                  <a:lnTo>
                    <a:pt x="21" y="311"/>
                  </a:lnTo>
                  <a:lnTo>
                    <a:pt x="0" y="300"/>
                  </a:lnTo>
                  <a:lnTo>
                    <a:pt x="517" y="0"/>
                  </a:lnTo>
                  <a:lnTo>
                    <a:pt x="535"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Freeform 57"/>
            <p:cNvSpPr/>
            <p:nvPr userDrawn="1"/>
          </p:nvSpPr>
          <p:spPr bwMode="auto">
            <a:xfrm>
              <a:off x="9824956" y="2986731"/>
              <a:ext cx="618142" cy="361008"/>
            </a:xfrm>
            <a:custGeom>
              <a:gdLst>
                <a:gd name="T0" fmla="*/ 363 w 363"/>
                <a:gd name="T1" fmla="*/ 13 h 212"/>
                <a:gd name="T2" fmla="*/ 20 w 363"/>
                <a:gd name="T3" fmla="*/ 212 h 212"/>
                <a:gd name="T4" fmla="*/ 0 w 363"/>
                <a:gd name="T5" fmla="*/ 201 h 212"/>
                <a:gd name="T6" fmla="*/ 343 w 363"/>
                <a:gd name="T7" fmla="*/ 0 h 212"/>
                <a:gd name="T8" fmla="*/ 363 w 363"/>
                <a:gd name="T9" fmla="*/ 13 h 212"/>
              </a:gdLst>
              <a:cxnLst>
                <a:cxn ang="0">
                  <a:pos x="T0" y="T1"/>
                </a:cxn>
                <a:cxn ang="0">
                  <a:pos x="T2" y="T3"/>
                </a:cxn>
                <a:cxn ang="0">
                  <a:pos x="T4" y="T5"/>
                </a:cxn>
                <a:cxn ang="0">
                  <a:pos x="T6" y="T7"/>
                </a:cxn>
                <a:cxn ang="0">
                  <a:pos x="T8" y="T9"/>
                </a:cxn>
              </a:cxnLst>
              <a:rect l="0" t="0" r="r" b="b"/>
              <a:pathLst>
                <a:path w="363" h="211">
                  <a:moveTo>
                    <a:pt x="363" y="13"/>
                  </a:moveTo>
                  <a:lnTo>
                    <a:pt x="20" y="212"/>
                  </a:lnTo>
                  <a:lnTo>
                    <a:pt x="0" y="201"/>
                  </a:lnTo>
                  <a:lnTo>
                    <a:pt x="343" y="0"/>
                  </a:lnTo>
                  <a:lnTo>
                    <a:pt x="363"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Freeform 58"/>
            <p:cNvSpPr/>
            <p:nvPr userDrawn="1"/>
          </p:nvSpPr>
          <p:spPr bwMode="auto">
            <a:xfrm>
              <a:off x="8854321" y="2274932"/>
              <a:ext cx="888897" cy="517672"/>
            </a:xfrm>
            <a:custGeom>
              <a:gdLst>
                <a:gd name="T0" fmla="*/ 522 w 522"/>
                <a:gd name="T1" fmla="*/ 11 h 304"/>
                <a:gd name="T2" fmla="*/ 18 w 522"/>
                <a:gd name="T3" fmla="*/ 304 h 304"/>
                <a:gd name="T4" fmla="*/ 0 w 522"/>
                <a:gd name="T5" fmla="*/ 293 h 304"/>
                <a:gd name="T6" fmla="*/ 503 w 522"/>
                <a:gd name="T7" fmla="*/ 0 h 304"/>
                <a:gd name="T8" fmla="*/ 522 w 522"/>
                <a:gd name="T9" fmla="*/ 11 h 304"/>
              </a:gdLst>
              <a:cxnLst>
                <a:cxn ang="0">
                  <a:pos x="T0" y="T1"/>
                </a:cxn>
                <a:cxn ang="0">
                  <a:pos x="T2" y="T3"/>
                </a:cxn>
                <a:cxn ang="0">
                  <a:pos x="T4" y="T5"/>
                </a:cxn>
                <a:cxn ang="0">
                  <a:pos x="T6" y="T7"/>
                </a:cxn>
                <a:cxn ang="0">
                  <a:pos x="T8" y="T9"/>
                </a:cxn>
              </a:cxnLst>
              <a:rect l="0" t="0" r="r" b="b"/>
              <a:pathLst>
                <a:path w="522" h="304">
                  <a:moveTo>
                    <a:pt x="522" y="11"/>
                  </a:moveTo>
                  <a:lnTo>
                    <a:pt x="18" y="304"/>
                  </a:lnTo>
                  <a:lnTo>
                    <a:pt x="0" y="293"/>
                  </a:lnTo>
                  <a:lnTo>
                    <a:pt x="503" y="0"/>
                  </a:lnTo>
                  <a:lnTo>
                    <a:pt x="522"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Freeform 59"/>
            <p:cNvSpPr/>
            <p:nvPr userDrawn="1"/>
          </p:nvSpPr>
          <p:spPr bwMode="auto">
            <a:xfrm>
              <a:off x="8920733" y="2312395"/>
              <a:ext cx="890600" cy="517672"/>
            </a:xfrm>
            <a:custGeom>
              <a:gdLst>
                <a:gd name="T0" fmla="*/ 523 w 523"/>
                <a:gd name="T1" fmla="*/ 13 h 304"/>
                <a:gd name="T2" fmla="*/ 20 w 523"/>
                <a:gd name="T3" fmla="*/ 304 h 304"/>
                <a:gd name="T4" fmla="*/ 0 w 523"/>
                <a:gd name="T5" fmla="*/ 293 h 304"/>
                <a:gd name="T6" fmla="*/ 503 w 523"/>
                <a:gd name="T7" fmla="*/ 0 h 304"/>
                <a:gd name="T8" fmla="*/ 523 w 523"/>
                <a:gd name="T9" fmla="*/ 13 h 304"/>
              </a:gdLst>
              <a:cxnLst>
                <a:cxn ang="0">
                  <a:pos x="T0" y="T1"/>
                </a:cxn>
                <a:cxn ang="0">
                  <a:pos x="T2" y="T3"/>
                </a:cxn>
                <a:cxn ang="0">
                  <a:pos x="T4" y="T5"/>
                </a:cxn>
                <a:cxn ang="0">
                  <a:pos x="T6" y="T7"/>
                </a:cxn>
                <a:cxn ang="0">
                  <a:pos x="T8" y="T9"/>
                </a:cxn>
              </a:cxnLst>
              <a:rect l="0" t="0" r="r" b="b"/>
              <a:pathLst>
                <a:path w="523" h="304">
                  <a:moveTo>
                    <a:pt x="523" y="13"/>
                  </a:moveTo>
                  <a:lnTo>
                    <a:pt x="20" y="304"/>
                  </a:lnTo>
                  <a:lnTo>
                    <a:pt x="0" y="293"/>
                  </a:lnTo>
                  <a:lnTo>
                    <a:pt x="503" y="0"/>
                  </a:lnTo>
                  <a:lnTo>
                    <a:pt x="523"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Freeform 60"/>
            <p:cNvSpPr/>
            <p:nvPr userDrawn="1"/>
          </p:nvSpPr>
          <p:spPr bwMode="auto">
            <a:xfrm>
              <a:off x="9780681" y="2031421"/>
              <a:ext cx="733937" cy="425717"/>
            </a:xfrm>
            <a:custGeom>
              <a:gdLst>
                <a:gd name="T0" fmla="*/ 431 w 431"/>
                <a:gd name="T1" fmla="*/ 130 h 250"/>
                <a:gd name="T2" fmla="*/ 225 w 431"/>
                <a:gd name="T3" fmla="*/ 250 h 250"/>
                <a:gd name="T4" fmla="*/ 0 w 431"/>
                <a:gd name="T5" fmla="*/ 119 h 250"/>
                <a:gd name="T6" fmla="*/ 206 w 431"/>
                <a:gd name="T7" fmla="*/ 0 h 250"/>
                <a:gd name="T8" fmla="*/ 431 w 431"/>
                <a:gd name="T9" fmla="*/ 130 h 250"/>
              </a:gdLst>
              <a:cxnLst>
                <a:cxn ang="0">
                  <a:pos x="T0" y="T1"/>
                </a:cxn>
                <a:cxn ang="0">
                  <a:pos x="T2" y="T3"/>
                </a:cxn>
                <a:cxn ang="0">
                  <a:pos x="T4" y="T5"/>
                </a:cxn>
                <a:cxn ang="0">
                  <a:pos x="T6" y="T7"/>
                </a:cxn>
                <a:cxn ang="0">
                  <a:pos x="T8" y="T9"/>
                </a:cxn>
              </a:cxnLst>
              <a:rect l="0" t="0" r="r" b="b"/>
              <a:pathLst>
                <a:path w="431" h="250">
                  <a:moveTo>
                    <a:pt x="431" y="130"/>
                  </a:moveTo>
                  <a:lnTo>
                    <a:pt x="225" y="250"/>
                  </a:lnTo>
                  <a:lnTo>
                    <a:pt x="0" y="119"/>
                  </a:lnTo>
                  <a:lnTo>
                    <a:pt x="206" y="0"/>
                  </a:lnTo>
                  <a:lnTo>
                    <a:pt x="431" y="13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Freeform 61"/>
            <p:cNvSpPr/>
            <p:nvPr userDrawn="1"/>
          </p:nvSpPr>
          <p:spPr bwMode="auto">
            <a:xfrm>
              <a:off x="9893071" y="3031005"/>
              <a:ext cx="621547" cy="357602"/>
            </a:xfrm>
            <a:custGeom>
              <a:gdLst>
                <a:gd name="T0" fmla="*/ 365 w 365"/>
                <a:gd name="T1" fmla="*/ 11 h 210"/>
                <a:gd name="T2" fmla="*/ 21 w 365"/>
                <a:gd name="T3" fmla="*/ 210 h 210"/>
                <a:gd name="T4" fmla="*/ 0 w 365"/>
                <a:gd name="T5" fmla="*/ 199 h 210"/>
                <a:gd name="T6" fmla="*/ 345 w 365"/>
                <a:gd name="T7" fmla="*/ 0 h 210"/>
                <a:gd name="T8" fmla="*/ 365 w 365"/>
                <a:gd name="T9" fmla="*/ 11 h 210"/>
              </a:gdLst>
              <a:cxnLst>
                <a:cxn ang="0">
                  <a:pos x="T0" y="T1"/>
                </a:cxn>
                <a:cxn ang="0">
                  <a:pos x="T2" y="T3"/>
                </a:cxn>
                <a:cxn ang="0">
                  <a:pos x="T4" y="T5"/>
                </a:cxn>
                <a:cxn ang="0">
                  <a:pos x="T6" y="T7"/>
                </a:cxn>
                <a:cxn ang="0">
                  <a:pos x="T8" y="T9"/>
                </a:cxn>
              </a:cxnLst>
              <a:rect l="0" t="0" r="r" b="b"/>
              <a:pathLst>
                <a:path w="365" h="210">
                  <a:moveTo>
                    <a:pt x="365" y="11"/>
                  </a:moveTo>
                  <a:lnTo>
                    <a:pt x="21" y="210"/>
                  </a:lnTo>
                  <a:lnTo>
                    <a:pt x="0" y="199"/>
                  </a:lnTo>
                  <a:lnTo>
                    <a:pt x="345" y="0"/>
                  </a:lnTo>
                  <a:lnTo>
                    <a:pt x="365"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Freeform 62"/>
            <p:cNvSpPr/>
            <p:nvPr userDrawn="1"/>
          </p:nvSpPr>
          <p:spPr bwMode="auto">
            <a:xfrm>
              <a:off x="8988847" y="2504818"/>
              <a:ext cx="638576" cy="366117"/>
            </a:xfrm>
            <a:custGeom>
              <a:gdLst>
                <a:gd name="T0" fmla="*/ 375 w 375"/>
                <a:gd name="T1" fmla="*/ 11 h 215"/>
                <a:gd name="T2" fmla="*/ 20 w 375"/>
                <a:gd name="T3" fmla="*/ 215 h 215"/>
                <a:gd name="T4" fmla="*/ 0 w 375"/>
                <a:gd name="T5" fmla="*/ 204 h 215"/>
                <a:gd name="T6" fmla="*/ 354 w 375"/>
                <a:gd name="T7" fmla="*/ 0 h 215"/>
                <a:gd name="T8" fmla="*/ 375 w 375"/>
                <a:gd name="T9" fmla="*/ 11 h 215"/>
              </a:gdLst>
              <a:cxnLst>
                <a:cxn ang="0">
                  <a:pos x="T0" y="T1"/>
                </a:cxn>
                <a:cxn ang="0">
                  <a:pos x="T2" y="T3"/>
                </a:cxn>
                <a:cxn ang="0">
                  <a:pos x="T4" y="T5"/>
                </a:cxn>
                <a:cxn ang="0">
                  <a:pos x="T6" y="T7"/>
                </a:cxn>
                <a:cxn ang="0">
                  <a:pos x="T8" y="T9"/>
                </a:cxn>
              </a:cxnLst>
              <a:rect l="0" t="0" r="r" b="b"/>
              <a:pathLst>
                <a:path w="375" h="215">
                  <a:moveTo>
                    <a:pt x="375" y="11"/>
                  </a:moveTo>
                  <a:lnTo>
                    <a:pt x="20" y="215"/>
                  </a:lnTo>
                  <a:lnTo>
                    <a:pt x="0" y="204"/>
                  </a:lnTo>
                  <a:lnTo>
                    <a:pt x="354" y="0"/>
                  </a:lnTo>
                  <a:lnTo>
                    <a:pt x="375"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Freeform 63"/>
            <p:cNvSpPr/>
            <p:nvPr userDrawn="1"/>
          </p:nvSpPr>
          <p:spPr bwMode="auto">
            <a:xfrm>
              <a:off x="9058665" y="2542282"/>
              <a:ext cx="633467" cy="369523"/>
            </a:xfrm>
            <a:custGeom>
              <a:gdLst>
                <a:gd name="T0" fmla="*/ 372 w 372"/>
                <a:gd name="T1" fmla="*/ 11 h 217"/>
                <a:gd name="T2" fmla="*/ 18 w 372"/>
                <a:gd name="T3" fmla="*/ 217 h 217"/>
                <a:gd name="T4" fmla="*/ 0 w 372"/>
                <a:gd name="T5" fmla="*/ 206 h 217"/>
                <a:gd name="T6" fmla="*/ 354 w 372"/>
                <a:gd name="T7" fmla="*/ 0 h 217"/>
                <a:gd name="T8" fmla="*/ 372 w 372"/>
                <a:gd name="T9" fmla="*/ 11 h 217"/>
              </a:gdLst>
              <a:cxnLst>
                <a:cxn ang="0">
                  <a:pos x="T0" y="T1"/>
                </a:cxn>
                <a:cxn ang="0">
                  <a:pos x="T2" y="T3"/>
                </a:cxn>
                <a:cxn ang="0">
                  <a:pos x="T4" y="T5"/>
                </a:cxn>
                <a:cxn ang="0">
                  <a:pos x="T6" y="T7"/>
                </a:cxn>
                <a:cxn ang="0">
                  <a:pos x="T8" y="T9"/>
                </a:cxn>
              </a:cxnLst>
              <a:rect l="0" t="0" r="r" b="b"/>
              <a:pathLst>
                <a:path w="372" h="216">
                  <a:moveTo>
                    <a:pt x="372" y="11"/>
                  </a:moveTo>
                  <a:lnTo>
                    <a:pt x="18" y="217"/>
                  </a:lnTo>
                  <a:lnTo>
                    <a:pt x="0" y="206"/>
                  </a:lnTo>
                  <a:lnTo>
                    <a:pt x="354" y="0"/>
                  </a:lnTo>
                  <a:lnTo>
                    <a:pt x="372"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Freeform 64"/>
            <p:cNvSpPr/>
            <p:nvPr userDrawn="1"/>
          </p:nvSpPr>
          <p:spPr bwMode="auto">
            <a:xfrm>
              <a:off x="9126780" y="2583150"/>
              <a:ext cx="635170" cy="369523"/>
            </a:xfrm>
            <a:custGeom>
              <a:gdLst>
                <a:gd name="T0" fmla="*/ 373 w 373"/>
                <a:gd name="T1" fmla="*/ 11 h 217"/>
                <a:gd name="T2" fmla="*/ 19 w 373"/>
                <a:gd name="T3" fmla="*/ 217 h 217"/>
                <a:gd name="T4" fmla="*/ 0 w 373"/>
                <a:gd name="T5" fmla="*/ 204 h 217"/>
                <a:gd name="T6" fmla="*/ 354 w 373"/>
                <a:gd name="T7" fmla="*/ 0 h 217"/>
                <a:gd name="T8" fmla="*/ 373 w 373"/>
                <a:gd name="T9" fmla="*/ 11 h 217"/>
              </a:gdLst>
              <a:cxnLst>
                <a:cxn ang="0">
                  <a:pos x="T0" y="T1"/>
                </a:cxn>
                <a:cxn ang="0">
                  <a:pos x="T2" y="T3"/>
                </a:cxn>
                <a:cxn ang="0">
                  <a:pos x="T4" y="T5"/>
                </a:cxn>
                <a:cxn ang="0">
                  <a:pos x="T6" y="T7"/>
                </a:cxn>
                <a:cxn ang="0">
                  <a:pos x="T8" y="T9"/>
                </a:cxn>
              </a:cxnLst>
              <a:rect l="0" t="0" r="r" b="b"/>
              <a:pathLst>
                <a:path w="373" h="216">
                  <a:moveTo>
                    <a:pt x="373" y="11"/>
                  </a:moveTo>
                  <a:lnTo>
                    <a:pt x="19" y="217"/>
                  </a:lnTo>
                  <a:lnTo>
                    <a:pt x="0" y="204"/>
                  </a:lnTo>
                  <a:lnTo>
                    <a:pt x="354" y="0"/>
                  </a:lnTo>
                  <a:lnTo>
                    <a:pt x="37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Freeform 65"/>
            <p:cNvSpPr/>
            <p:nvPr userDrawn="1"/>
          </p:nvSpPr>
          <p:spPr bwMode="auto">
            <a:xfrm>
              <a:off x="9196597" y="2799415"/>
              <a:ext cx="323545" cy="190721"/>
            </a:xfrm>
            <a:custGeom>
              <a:gdLst>
                <a:gd name="T0" fmla="*/ 190 w 190"/>
                <a:gd name="T1" fmla="*/ 13 h 112"/>
                <a:gd name="T2" fmla="*/ 18 w 190"/>
                <a:gd name="T3" fmla="*/ 112 h 112"/>
                <a:gd name="T4" fmla="*/ 0 w 190"/>
                <a:gd name="T5" fmla="*/ 99 h 112"/>
                <a:gd name="T6" fmla="*/ 171 w 190"/>
                <a:gd name="T7" fmla="*/ 0 h 112"/>
                <a:gd name="T8" fmla="*/ 190 w 190"/>
                <a:gd name="T9" fmla="*/ 13 h 112"/>
              </a:gdLst>
              <a:cxnLst>
                <a:cxn ang="0">
                  <a:pos x="T0" y="T1"/>
                </a:cxn>
                <a:cxn ang="0">
                  <a:pos x="T2" y="T3"/>
                </a:cxn>
                <a:cxn ang="0">
                  <a:pos x="T4" y="T5"/>
                </a:cxn>
                <a:cxn ang="0">
                  <a:pos x="T6" y="T7"/>
                </a:cxn>
                <a:cxn ang="0">
                  <a:pos x="T8" y="T9"/>
                </a:cxn>
              </a:cxnLst>
              <a:rect l="0" t="0" r="r" b="b"/>
              <a:pathLst>
                <a:path w="190" h="112">
                  <a:moveTo>
                    <a:pt x="190" y="13"/>
                  </a:moveTo>
                  <a:lnTo>
                    <a:pt x="18" y="112"/>
                  </a:lnTo>
                  <a:lnTo>
                    <a:pt x="0" y="99"/>
                  </a:lnTo>
                  <a:lnTo>
                    <a:pt x="171" y="0"/>
                  </a:lnTo>
                  <a:lnTo>
                    <a:pt x="190"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Freeform 66"/>
            <p:cNvSpPr/>
            <p:nvPr userDrawn="1"/>
          </p:nvSpPr>
          <p:spPr bwMode="auto">
            <a:xfrm>
              <a:off x="11102107" y="2736408"/>
              <a:ext cx="192425" cy="223076"/>
            </a:xfrm>
            <a:custGeom>
              <a:gdLst>
                <a:gd name="T0" fmla="*/ 31 w 61"/>
                <a:gd name="T1" fmla="*/ 64 h 71"/>
                <a:gd name="T2" fmla="*/ 13 w 61"/>
                <a:gd name="T3" fmla="*/ 69 h 71"/>
                <a:gd name="T4" fmla="*/ 4 w 61"/>
                <a:gd name="T5" fmla="*/ 68 h 71"/>
                <a:gd name="T6" fmla="*/ 3 w 61"/>
                <a:gd name="T7" fmla="*/ 68 h 71"/>
                <a:gd name="T8" fmla="*/ 2 w 61"/>
                <a:gd name="T9" fmla="*/ 66 h 71"/>
                <a:gd name="T10" fmla="*/ 4 w 61"/>
                <a:gd name="T11" fmla="*/ 65 h 71"/>
                <a:gd name="T12" fmla="*/ 24 w 61"/>
                <a:gd name="T13" fmla="*/ 68 h 71"/>
                <a:gd name="T14" fmla="*/ 31 w 61"/>
                <a:gd name="T15" fmla="*/ 57 h 71"/>
                <a:gd name="T16" fmla="*/ 50 w 61"/>
                <a:gd name="T17" fmla="*/ 53 h 71"/>
                <a:gd name="T18" fmla="*/ 45 w 61"/>
                <a:gd name="T19" fmla="*/ 41 h 71"/>
                <a:gd name="T20" fmla="*/ 56 w 61"/>
                <a:gd name="T21" fmla="*/ 31 h 71"/>
                <a:gd name="T22" fmla="*/ 55 w 61"/>
                <a:gd name="T23" fmla="*/ 30 h 71"/>
                <a:gd name="T24" fmla="*/ 53 w 61"/>
                <a:gd name="T25" fmla="*/ 29 h 71"/>
                <a:gd name="T26" fmla="*/ 52 w 61"/>
                <a:gd name="T27" fmla="*/ 29 h 71"/>
                <a:gd name="T28" fmla="*/ 51 w 61"/>
                <a:gd name="T29" fmla="*/ 28 h 71"/>
                <a:gd name="T30" fmla="*/ 49 w 61"/>
                <a:gd name="T31" fmla="*/ 28 h 71"/>
                <a:gd name="T32" fmla="*/ 47 w 61"/>
                <a:gd name="T33" fmla="*/ 27 h 71"/>
                <a:gd name="T34" fmla="*/ 45 w 61"/>
                <a:gd name="T35" fmla="*/ 26 h 71"/>
                <a:gd name="T36" fmla="*/ 43 w 61"/>
                <a:gd name="T37" fmla="*/ 25 h 71"/>
                <a:gd name="T38" fmla="*/ 42 w 61"/>
                <a:gd name="T39" fmla="*/ 25 h 71"/>
                <a:gd name="T40" fmla="*/ 41 w 61"/>
                <a:gd name="T41" fmla="*/ 24 h 71"/>
                <a:gd name="T42" fmla="*/ 40 w 61"/>
                <a:gd name="T43" fmla="*/ 17 h 71"/>
                <a:gd name="T44" fmla="*/ 29 w 61"/>
                <a:gd name="T45" fmla="*/ 11 h 71"/>
                <a:gd name="T46" fmla="*/ 17 w 61"/>
                <a:gd name="T47" fmla="*/ 10 h 71"/>
                <a:gd name="T48" fmla="*/ 16 w 61"/>
                <a:gd name="T49" fmla="*/ 10 h 71"/>
                <a:gd name="T50" fmla="*/ 15 w 61"/>
                <a:gd name="T51" fmla="*/ 9 h 71"/>
                <a:gd name="T52" fmla="*/ 14 w 61"/>
                <a:gd name="T53" fmla="*/ 8 h 71"/>
                <a:gd name="T54" fmla="*/ 13 w 61"/>
                <a:gd name="T55" fmla="*/ 7 h 71"/>
                <a:gd name="T56" fmla="*/ 11 w 61"/>
                <a:gd name="T57" fmla="*/ 6 h 71"/>
                <a:gd name="T58" fmla="*/ 10 w 61"/>
                <a:gd name="T59" fmla="*/ 5 h 71"/>
                <a:gd name="T60" fmla="*/ 9 w 61"/>
                <a:gd name="T61" fmla="*/ 4 h 71"/>
                <a:gd name="T62" fmla="*/ 8 w 61"/>
                <a:gd name="T63" fmla="*/ 3 h 71"/>
                <a:gd name="T64" fmla="*/ 6 w 61"/>
                <a:gd name="T65" fmla="*/ 2 h 71"/>
                <a:gd name="T66" fmla="*/ 5 w 61"/>
                <a:gd name="T67" fmla="*/ 2 h 71"/>
                <a:gd name="T68" fmla="*/ 9 w 61"/>
                <a:gd name="T69" fmla="*/ 0 h 71"/>
                <a:gd name="T70" fmla="*/ 10 w 61"/>
                <a:gd name="T71" fmla="*/ 1 h 71"/>
                <a:gd name="T72" fmla="*/ 11 w 61"/>
                <a:gd name="T73" fmla="*/ 2 h 71"/>
                <a:gd name="T74" fmla="*/ 13 w 61"/>
                <a:gd name="T75" fmla="*/ 2 h 71"/>
                <a:gd name="T76" fmla="*/ 14 w 61"/>
                <a:gd name="T77" fmla="*/ 4 h 71"/>
                <a:gd name="T78" fmla="*/ 15 w 61"/>
                <a:gd name="T79" fmla="*/ 5 h 71"/>
                <a:gd name="T80" fmla="*/ 16 w 61"/>
                <a:gd name="T81" fmla="*/ 6 h 71"/>
                <a:gd name="T82" fmla="*/ 18 w 61"/>
                <a:gd name="T83" fmla="*/ 7 h 71"/>
                <a:gd name="T84" fmla="*/ 19 w 61"/>
                <a:gd name="T85" fmla="*/ 8 h 71"/>
                <a:gd name="T86" fmla="*/ 20 w 61"/>
                <a:gd name="T87" fmla="*/ 9 h 71"/>
                <a:gd name="T88" fmla="*/ 42 w 61"/>
                <a:gd name="T89" fmla="*/ 10 h 71"/>
                <a:gd name="T90" fmla="*/ 44 w 61"/>
                <a:gd name="T91" fmla="*/ 22 h 71"/>
                <a:gd name="T92" fmla="*/ 45 w 61"/>
                <a:gd name="T93" fmla="*/ 23 h 71"/>
                <a:gd name="T94" fmla="*/ 47 w 61"/>
                <a:gd name="T95" fmla="*/ 24 h 71"/>
                <a:gd name="T96" fmla="*/ 49 w 61"/>
                <a:gd name="T97" fmla="*/ 25 h 71"/>
                <a:gd name="T98" fmla="*/ 51 w 61"/>
                <a:gd name="T99" fmla="*/ 25 h 71"/>
                <a:gd name="T100" fmla="*/ 53 w 61"/>
                <a:gd name="T101" fmla="*/ 26 h 71"/>
                <a:gd name="T102" fmla="*/ 55 w 61"/>
                <a:gd name="T103" fmla="*/ 27 h 71"/>
                <a:gd name="T104" fmla="*/ 56 w 61"/>
                <a:gd name="T105" fmla="*/ 27 h 71"/>
                <a:gd name="T106" fmla="*/ 58 w 61"/>
                <a:gd name="T107" fmla="*/ 28 h 71"/>
                <a:gd name="T108" fmla="*/ 59 w 61"/>
                <a:gd name="T109" fmla="*/ 29 h 71"/>
                <a:gd name="T110" fmla="*/ 59 w 61"/>
                <a:gd name="T111" fmla="*/ 30 h 71"/>
                <a:gd name="T112" fmla="*/ 60 w 61"/>
                <a:gd name="T113" fmla="*/ 31 h 71"/>
                <a:gd name="T114" fmla="*/ 49 w 61"/>
                <a:gd name="T115" fmla="*/ 41 h 71"/>
                <a:gd name="T116" fmla="*/ 54 w 61"/>
                <a:gd name="T117" fmla="*/ 54 h 71"/>
                <a:gd name="T118" fmla="*/ 43 w 61"/>
                <a:gd name="T119" fmla="*/ 57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1" h="71">
                  <a:moveTo>
                    <a:pt x="34" y="59"/>
                  </a:moveTo>
                  <a:cubicBezTo>
                    <a:pt x="33" y="60"/>
                    <a:pt x="32" y="62"/>
                    <a:pt x="31" y="64"/>
                  </a:cubicBezTo>
                  <a:cubicBezTo>
                    <a:pt x="30" y="66"/>
                    <a:pt x="29" y="69"/>
                    <a:pt x="26" y="70"/>
                  </a:cubicBezTo>
                  <a:cubicBezTo>
                    <a:pt x="22" y="71"/>
                    <a:pt x="17" y="70"/>
                    <a:pt x="13" y="69"/>
                  </a:cubicBezTo>
                  <a:cubicBezTo>
                    <a:pt x="10" y="68"/>
                    <a:pt x="7" y="67"/>
                    <a:pt x="4" y="68"/>
                  </a:cubicBezTo>
                  <a:cubicBezTo>
                    <a:pt x="4" y="68"/>
                    <a:pt x="4" y="68"/>
                    <a:pt x="4" y="68"/>
                  </a:cubicBezTo>
                  <a:cubicBezTo>
                    <a:pt x="4" y="68"/>
                    <a:pt x="4" y="68"/>
                    <a:pt x="3" y="68"/>
                  </a:cubicBezTo>
                  <a:cubicBezTo>
                    <a:pt x="3" y="68"/>
                    <a:pt x="3" y="68"/>
                    <a:pt x="3" y="68"/>
                  </a:cubicBezTo>
                  <a:cubicBezTo>
                    <a:pt x="0" y="66"/>
                    <a:pt x="0" y="66"/>
                    <a:pt x="0" y="66"/>
                  </a:cubicBezTo>
                  <a:cubicBezTo>
                    <a:pt x="1" y="66"/>
                    <a:pt x="1" y="66"/>
                    <a:pt x="2" y="66"/>
                  </a:cubicBezTo>
                  <a:cubicBezTo>
                    <a:pt x="2" y="66"/>
                    <a:pt x="2" y="66"/>
                    <a:pt x="2" y="65"/>
                  </a:cubicBezTo>
                  <a:cubicBezTo>
                    <a:pt x="3" y="65"/>
                    <a:pt x="3" y="65"/>
                    <a:pt x="4" y="65"/>
                  </a:cubicBezTo>
                  <a:cubicBezTo>
                    <a:pt x="7" y="65"/>
                    <a:pt x="11" y="66"/>
                    <a:pt x="14" y="67"/>
                  </a:cubicBezTo>
                  <a:cubicBezTo>
                    <a:pt x="18" y="68"/>
                    <a:pt x="21" y="69"/>
                    <a:pt x="24" y="68"/>
                  </a:cubicBezTo>
                  <a:cubicBezTo>
                    <a:pt x="26" y="67"/>
                    <a:pt x="26" y="65"/>
                    <a:pt x="27" y="63"/>
                  </a:cubicBezTo>
                  <a:cubicBezTo>
                    <a:pt x="28" y="61"/>
                    <a:pt x="29" y="58"/>
                    <a:pt x="31" y="57"/>
                  </a:cubicBezTo>
                  <a:cubicBezTo>
                    <a:pt x="34" y="56"/>
                    <a:pt x="38" y="55"/>
                    <a:pt x="42" y="55"/>
                  </a:cubicBezTo>
                  <a:cubicBezTo>
                    <a:pt x="45" y="54"/>
                    <a:pt x="49" y="54"/>
                    <a:pt x="50" y="53"/>
                  </a:cubicBezTo>
                  <a:cubicBezTo>
                    <a:pt x="51" y="51"/>
                    <a:pt x="49" y="49"/>
                    <a:pt x="48" y="47"/>
                  </a:cubicBezTo>
                  <a:cubicBezTo>
                    <a:pt x="46" y="45"/>
                    <a:pt x="45" y="43"/>
                    <a:pt x="45" y="41"/>
                  </a:cubicBezTo>
                  <a:cubicBezTo>
                    <a:pt x="46" y="39"/>
                    <a:pt x="48" y="37"/>
                    <a:pt x="51" y="36"/>
                  </a:cubicBezTo>
                  <a:cubicBezTo>
                    <a:pt x="54" y="34"/>
                    <a:pt x="56" y="32"/>
                    <a:pt x="56" y="31"/>
                  </a:cubicBezTo>
                  <a:cubicBezTo>
                    <a:pt x="56" y="31"/>
                    <a:pt x="56" y="31"/>
                    <a:pt x="55" y="30"/>
                  </a:cubicBezTo>
                  <a:cubicBezTo>
                    <a:pt x="55" y="30"/>
                    <a:pt x="55" y="30"/>
                    <a:pt x="55" y="30"/>
                  </a:cubicBezTo>
                  <a:cubicBezTo>
                    <a:pt x="55" y="30"/>
                    <a:pt x="55" y="30"/>
                    <a:pt x="54" y="30"/>
                  </a:cubicBezTo>
                  <a:cubicBezTo>
                    <a:pt x="54" y="30"/>
                    <a:pt x="54" y="29"/>
                    <a:pt x="53" y="29"/>
                  </a:cubicBezTo>
                  <a:cubicBezTo>
                    <a:pt x="53" y="29"/>
                    <a:pt x="53" y="29"/>
                    <a:pt x="53" y="29"/>
                  </a:cubicBezTo>
                  <a:cubicBezTo>
                    <a:pt x="53" y="29"/>
                    <a:pt x="52" y="29"/>
                    <a:pt x="52" y="29"/>
                  </a:cubicBezTo>
                  <a:cubicBezTo>
                    <a:pt x="52" y="29"/>
                    <a:pt x="52" y="29"/>
                    <a:pt x="52" y="28"/>
                  </a:cubicBezTo>
                  <a:cubicBezTo>
                    <a:pt x="51" y="28"/>
                    <a:pt x="51" y="28"/>
                    <a:pt x="51" y="28"/>
                  </a:cubicBezTo>
                  <a:cubicBezTo>
                    <a:pt x="50" y="28"/>
                    <a:pt x="50" y="28"/>
                    <a:pt x="50" y="28"/>
                  </a:cubicBezTo>
                  <a:cubicBezTo>
                    <a:pt x="50" y="28"/>
                    <a:pt x="49" y="28"/>
                    <a:pt x="49" y="28"/>
                  </a:cubicBezTo>
                  <a:cubicBezTo>
                    <a:pt x="48" y="27"/>
                    <a:pt x="48" y="27"/>
                    <a:pt x="47" y="27"/>
                  </a:cubicBezTo>
                  <a:cubicBezTo>
                    <a:pt x="47" y="27"/>
                    <a:pt x="47" y="27"/>
                    <a:pt x="47" y="27"/>
                  </a:cubicBezTo>
                  <a:cubicBezTo>
                    <a:pt x="46" y="27"/>
                    <a:pt x="46" y="27"/>
                    <a:pt x="46" y="26"/>
                  </a:cubicBezTo>
                  <a:cubicBezTo>
                    <a:pt x="45" y="26"/>
                    <a:pt x="45" y="26"/>
                    <a:pt x="45" y="26"/>
                  </a:cubicBezTo>
                  <a:cubicBezTo>
                    <a:pt x="45" y="26"/>
                    <a:pt x="44" y="26"/>
                    <a:pt x="44" y="26"/>
                  </a:cubicBezTo>
                  <a:cubicBezTo>
                    <a:pt x="44" y="26"/>
                    <a:pt x="44" y="26"/>
                    <a:pt x="43" y="25"/>
                  </a:cubicBezTo>
                  <a:cubicBezTo>
                    <a:pt x="43" y="25"/>
                    <a:pt x="43" y="25"/>
                    <a:pt x="42" y="25"/>
                  </a:cubicBezTo>
                  <a:cubicBezTo>
                    <a:pt x="42" y="25"/>
                    <a:pt x="42" y="25"/>
                    <a:pt x="42" y="25"/>
                  </a:cubicBezTo>
                  <a:cubicBezTo>
                    <a:pt x="42" y="25"/>
                    <a:pt x="42" y="24"/>
                    <a:pt x="41" y="24"/>
                  </a:cubicBezTo>
                  <a:cubicBezTo>
                    <a:pt x="41" y="24"/>
                    <a:pt x="41" y="24"/>
                    <a:pt x="41" y="24"/>
                  </a:cubicBezTo>
                  <a:cubicBezTo>
                    <a:pt x="41" y="24"/>
                    <a:pt x="41" y="24"/>
                    <a:pt x="40" y="23"/>
                  </a:cubicBezTo>
                  <a:cubicBezTo>
                    <a:pt x="39" y="22"/>
                    <a:pt x="39" y="19"/>
                    <a:pt x="40" y="17"/>
                  </a:cubicBezTo>
                  <a:cubicBezTo>
                    <a:pt x="40" y="15"/>
                    <a:pt x="40" y="13"/>
                    <a:pt x="39" y="12"/>
                  </a:cubicBezTo>
                  <a:cubicBezTo>
                    <a:pt x="37" y="11"/>
                    <a:pt x="33" y="11"/>
                    <a:pt x="29" y="11"/>
                  </a:cubicBezTo>
                  <a:cubicBezTo>
                    <a:pt x="25" y="11"/>
                    <a:pt x="21" y="12"/>
                    <a:pt x="18" y="11"/>
                  </a:cubicBezTo>
                  <a:cubicBezTo>
                    <a:pt x="18" y="11"/>
                    <a:pt x="18" y="10"/>
                    <a:pt x="17" y="10"/>
                  </a:cubicBezTo>
                  <a:cubicBezTo>
                    <a:pt x="17" y="10"/>
                    <a:pt x="17" y="10"/>
                    <a:pt x="17" y="10"/>
                  </a:cubicBezTo>
                  <a:cubicBezTo>
                    <a:pt x="17" y="10"/>
                    <a:pt x="16" y="10"/>
                    <a:pt x="16" y="10"/>
                  </a:cubicBezTo>
                  <a:cubicBezTo>
                    <a:pt x="16" y="10"/>
                    <a:pt x="16" y="10"/>
                    <a:pt x="16" y="10"/>
                  </a:cubicBezTo>
                  <a:cubicBezTo>
                    <a:pt x="15" y="9"/>
                    <a:pt x="15" y="9"/>
                    <a:pt x="15" y="9"/>
                  </a:cubicBezTo>
                  <a:cubicBezTo>
                    <a:pt x="15" y="9"/>
                    <a:pt x="15" y="9"/>
                    <a:pt x="15" y="9"/>
                  </a:cubicBezTo>
                  <a:cubicBezTo>
                    <a:pt x="14" y="9"/>
                    <a:pt x="14" y="8"/>
                    <a:pt x="14" y="8"/>
                  </a:cubicBezTo>
                  <a:cubicBezTo>
                    <a:pt x="13" y="8"/>
                    <a:pt x="13" y="8"/>
                    <a:pt x="13" y="8"/>
                  </a:cubicBezTo>
                  <a:cubicBezTo>
                    <a:pt x="13" y="7"/>
                    <a:pt x="13" y="7"/>
                    <a:pt x="13" y="7"/>
                  </a:cubicBezTo>
                  <a:cubicBezTo>
                    <a:pt x="12" y="7"/>
                    <a:pt x="12" y="7"/>
                    <a:pt x="12" y="7"/>
                  </a:cubicBezTo>
                  <a:cubicBezTo>
                    <a:pt x="12" y="6"/>
                    <a:pt x="12" y="6"/>
                    <a:pt x="11" y="6"/>
                  </a:cubicBezTo>
                  <a:cubicBezTo>
                    <a:pt x="11" y="6"/>
                    <a:pt x="11" y="5"/>
                    <a:pt x="11" y="5"/>
                  </a:cubicBezTo>
                  <a:cubicBezTo>
                    <a:pt x="10" y="5"/>
                    <a:pt x="10" y="5"/>
                    <a:pt x="10" y="5"/>
                  </a:cubicBezTo>
                  <a:cubicBezTo>
                    <a:pt x="10" y="5"/>
                    <a:pt x="10" y="4"/>
                    <a:pt x="10" y="4"/>
                  </a:cubicBezTo>
                  <a:cubicBezTo>
                    <a:pt x="10" y="4"/>
                    <a:pt x="9" y="4"/>
                    <a:pt x="9" y="4"/>
                  </a:cubicBezTo>
                  <a:cubicBezTo>
                    <a:pt x="9" y="4"/>
                    <a:pt x="9" y="4"/>
                    <a:pt x="9" y="3"/>
                  </a:cubicBezTo>
                  <a:cubicBezTo>
                    <a:pt x="9" y="3"/>
                    <a:pt x="8" y="3"/>
                    <a:pt x="8" y="3"/>
                  </a:cubicBezTo>
                  <a:cubicBezTo>
                    <a:pt x="8" y="3"/>
                    <a:pt x="8" y="3"/>
                    <a:pt x="8" y="3"/>
                  </a:cubicBezTo>
                  <a:cubicBezTo>
                    <a:pt x="7" y="2"/>
                    <a:pt x="7" y="2"/>
                    <a:pt x="6" y="2"/>
                  </a:cubicBezTo>
                  <a:cubicBezTo>
                    <a:pt x="6" y="2"/>
                    <a:pt x="6" y="2"/>
                    <a:pt x="6" y="2"/>
                  </a:cubicBezTo>
                  <a:cubicBezTo>
                    <a:pt x="6" y="2"/>
                    <a:pt x="5" y="2"/>
                    <a:pt x="5" y="2"/>
                  </a:cubicBezTo>
                  <a:cubicBezTo>
                    <a:pt x="8" y="0"/>
                    <a:pt x="8" y="0"/>
                    <a:pt x="8" y="0"/>
                  </a:cubicBezTo>
                  <a:cubicBezTo>
                    <a:pt x="9" y="0"/>
                    <a:pt x="9" y="0"/>
                    <a:pt x="9" y="0"/>
                  </a:cubicBezTo>
                  <a:cubicBezTo>
                    <a:pt x="9" y="0"/>
                    <a:pt x="9" y="0"/>
                    <a:pt x="10" y="1"/>
                  </a:cubicBezTo>
                  <a:cubicBezTo>
                    <a:pt x="10" y="1"/>
                    <a:pt x="10" y="1"/>
                    <a:pt x="10" y="1"/>
                  </a:cubicBezTo>
                  <a:cubicBezTo>
                    <a:pt x="10" y="1"/>
                    <a:pt x="10" y="1"/>
                    <a:pt x="11" y="1"/>
                  </a:cubicBezTo>
                  <a:cubicBezTo>
                    <a:pt x="11" y="1"/>
                    <a:pt x="11" y="1"/>
                    <a:pt x="11" y="2"/>
                  </a:cubicBezTo>
                  <a:cubicBezTo>
                    <a:pt x="12" y="2"/>
                    <a:pt x="12" y="2"/>
                    <a:pt x="12" y="2"/>
                  </a:cubicBezTo>
                  <a:cubicBezTo>
                    <a:pt x="12" y="2"/>
                    <a:pt x="12" y="2"/>
                    <a:pt x="13" y="2"/>
                  </a:cubicBezTo>
                  <a:cubicBezTo>
                    <a:pt x="13" y="3"/>
                    <a:pt x="13" y="3"/>
                    <a:pt x="13" y="3"/>
                  </a:cubicBezTo>
                  <a:cubicBezTo>
                    <a:pt x="13" y="3"/>
                    <a:pt x="13" y="3"/>
                    <a:pt x="14" y="4"/>
                  </a:cubicBezTo>
                  <a:cubicBezTo>
                    <a:pt x="14" y="4"/>
                    <a:pt x="14" y="4"/>
                    <a:pt x="14" y="4"/>
                  </a:cubicBezTo>
                  <a:cubicBezTo>
                    <a:pt x="14" y="4"/>
                    <a:pt x="15" y="4"/>
                    <a:pt x="15" y="5"/>
                  </a:cubicBezTo>
                  <a:cubicBezTo>
                    <a:pt x="15" y="5"/>
                    <a:pt x="15" y="5"/>
                    <a:pt x="16" y="5"/>
                  </a:cubicBezTo>
                  <a:cubicBezTo>
                    <a:pt x="16" y="6"/>
                    <a:pt x="16" y="6"/>
                    <a:pt x="16" y="6"/>
                  </a:cubicBezTo>
                  <a:cubicBezTo>
                    <a:pt x="16" y="6"/>
                    <a:pt x="17" y="6"/>
                    <a:pt x="17" y="6"/>
                  </a:cubicBezTo>
                  <a:cubicBezTo>
                    <a:pt x="17" y="7"/>
                    <a:pt x="17" y="7"/>
                    <a:pt x="18" y="7"/>
                  </a:cubicBezTo>
                  <a:cubicBezTo>
                    <a:pt x="18" y="7"/>
                    <a:pt x="18" y="7"/>
                    <a:pt x="18" y="7"/>
                  </a:cubicBezTo>
                  <a:cubicBezTo>
                    <a:pt x="18" y="8"/>
                    <a:pt x="18" y="8"/>
                    <a:pt x="19" y="8"/>
                  </a:cubicBezTo>
                  <a:cubicBezTo>
                    <a:pt x="19" y="8"/>
                    <a:pt x="19" y="8"/>
                    <a:pt x="19" y="8"/>
                  </a:cubicBezTo>
                  <a:cubicBezTo>
                    <a:pt x="20" y="8"/>
                    <a:pt x="20" y="9"/>
                    <a:pt x="20" y="9"/>
                  </a:cubicBezTo>
                  <a:cubicBezTo>
                    <a:pt x="22" y="9"/>
                    <a:pt x="25" y="9"/>
                    <a:pt x="29" y="9"/>
                  </a:cubicBezTo>
                  <a:cubicBezTo>
                    <a:pt x="33" y="8"/>
                    <a:pt x="38" y="8"/>
                    <a:pt x="42" y="10"/>
                  </a:cubicBezTo>
                  <a:cubicBezTo>
                    <a:pt x="45" y="12"/>
                    <a:pt x="44" y="15"/>
                    <a:pt x="44" y="18"/>
                  </a:cubicBezTo>
                  <a:cubicBezTo>
                    <a:pt x="43" y="19"/>
                    <a:pt x="43" y="21"/>
                    <a:pt x="44" y="22"/>
                  </a:cubicBezTo>
                  <a:cubicBezTo>
                    <a:pt x="44" y="22"/>
                    <a:pt x="44" y="23"/>
                    <a:pt x="45" y="23"/>
                  </a:cubicBezTo>
                  <a:cubicBezTo>
                    <a:pt x="45" y="23"/>
                    <a:pt x="45" y="23"/>
                    <a:pt x="45" y="23"/>
                  </a:cubicBezTo>
                  <a:cubicBezTo>
                    <a:pt x="46" y="23"/>
                    <a:pt x="46" y="24"/>
                    <a:pt x="46" y="24"/>
                  </a:cubicBezTo>
                  <a:cubicBezTo>
                    <a:pt x="46" y="24"/>
                    <a:pt x="46" y="24"/>
                    <a:pt x="47" y="24"/>
                  </a:cubicBezTo>
                  <a:cubicBezTo>
                    <a:pt x="47" y="24"/>
                    <a:pt x="47" y="24"/>
                    <a:pt x="48" y="24"/>
                  </a:cubicBezTo>
                  <a:cubicBezTo>
                    <a:pt x="48" y="25"/>
                    <a:pt x="49" y="25"/>
                    <a:pt x="49" y="25"/>
                  </a:cubicBezTo>
                  <a:cubicBezTo>
                    <a:pt x="49" y="25"/>
                    <a:pt x="49" y="25"/>
                    <a:pt x="49" y="25"/>
                  </a:cubicBezTo>
                  <a:cubicBezTo>
                    <a:pt x="50" y="25"/>
                    <a:pt x="50" y="25"/>
                    <a:pt x="51" y="25"/>
                  </a:cubicBezTo>
                  <a:cubicBezTo>
                    <a:pt x="51" y="26"/>
                    <a:pt x="52" y="26"/>
                    <a:pt x="53" y="26"/>
                  </a:cubicBezTo>
                  <a:cubicBezTo>
                    <a:pt x="53" y="26"/>
                    <a:pt x="53" y="26"/>
                    <a:pt x="53" y="26"/>
                  </a:cubicBezTo>
                  <a:cubicBezTo>
                    <a:pt x="53" y="26"/>
                    <a:pt x="54" y="26"/>
                    <a:pt x="54" y="27"/>
                  </a:cubicBezTo>
                  <a:cubicBezTo>
                    <a:pt x="54" y="27"/>
                    <a:pt x="54" y="27"/>
                    <a:pt x="55" y="27"/>
                  </a:cubicBezTo>
                  <a:cubicBezTo>
                    <a:pt x="55" y="27"/>
                    <a:pt x="55" y="27"/>
                    <a:pt x="56" y="27"/>
                  </a:cubicBezTo>
                  <a:cubicBezTo>
                    <a:pt x="56" y="27"/>
                    <a:pt x="56" y="27"/>
                    <a:pt x="56" y="27"/>
                  </a:cubicBezTo>
                  <a:cubicBezTo>
                    <a:pt x="56" y="28"/>
                    <a:pt x="57" y="28"/>
                    <a:pt x="57" y="28"/>
                  </a:cubicBezTo>
                  <a:cubicBezTo>
                    <a:pt x="57" y="28"/>
                    <a:pt x="57" y="28"/>
                    <a:pt x="58" y="28"/>
                  </a:cubicBezTo>
                  <a:cubicBezTo>
                    <a:pt x="58" y="28"/>
                    <a:pt x="58" y="28"/>
                    <a:pt x="58" y="28"/>
                  </a:cubicBezTo>
                  <a:cubicBezTo>
                    <a:pt x="58" y="29"/>
                    <a:pt x="58" y="29"/>
                    <a:pt x="59" y="29"/>
                  </a:cubicBezTo>
                  <a:cubicBezTo>
                    <a:pt x="59" y="29"/>
                    <a:pt x="59" y="29"/>
                    <a:pt x="59" y="29"/>
                  </a:cubicBezTo>
                  <a:cubicBezTo>
                    <a:pt x="59" y="29"/>
                    <a:pt x="59" y="29"/>
                    <a:pt x="59" y="30"/>
                  </a:cubicBezTo>
                  <a:cubicBezTo>
                    <a:pt x="59" y="30"/>
                    <a:pt x="59" y="30"/>
                    <a:pt x="59" y="30"/>
                  </a:cubicBezTo>
                  <a:cubicBezTo>
                    <a:pt x="60" y="30"/>
                    <a:pt x="60" y="30"/>
                    <a:pt x="60" y="31"/>
                  </a:cubicBezTo>
                  <a:cubicBezTo>
                    <a:pt x="61" y="33"/>
                    <a:pt x="57" y="35"/>
                    <a:pt x="54" y="37"/>
                  </a:cubicBezTo>
                  <a:cubicBezTo>
                    <a:pt x="52" y="39"/>
                    <a:pt x="50" y="40"/>
                    <a:pt x="49" y="41"/>
                  </a:cubicBezTo>
                  <a:cubicBezTo>
                    <a:pt x="49" y="43"/>
                    <a:pt x="50" y="44"/>
                    <a:pt x="52" y="46"/>
                  </a:cubicBezTo>
                  <a:cubicBezTo>
                    <a:pt x="54" y="49"/>
                    <a:pt x="56" y="51"/>
                    <a:pt x="54" y="54"/>
                  </a:cubicBezTo>
                  <a:cubicBezTo>
                    <a:pt x="53" y="54"/>
                    <a:pt x="53" y="54"/>
                    <a:pt x="52" y="55"/>
                  </a:cubicBezTo>
                  <a:cubicBezTo>
                    <a:pt x="50" y="56"/>
                    <a:pt x="46" y="56"/>
                    <a:pt x="43" y="57"/>
                  </a:cubicBezTo>
                  <a:cubicBezTo>
                    <a:pt x="39" y="57"/>
                    <a:pt x="36" y="58"/>
                    <a:pt x="34" y="59"/>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Freeform 67"/>
            <p:cNvSpPr/>
            <p:nvPr userDrawn="1"/>
          </p:nvSpPr>
          <p:spPr bwMode="auto">
            <a:xfrm>
              <a:off x="10885842" y="2840284"/>
              <a:ext cx="44275" cy="34057"/>
            </a:xfrm>
            <a:custGeom>
              <a:gdLst>
                <a:gd name="T0" fmla="*/ 1 w 14"/>
                <a:gd name="T1" fmla="*/ 10 h 11"/>
                <a:gd name="T2" fmla="*/ 1 w 14"/>
                <a:gd name="T3" fmla="*/ 10 h 11"/>
                <a:gd name="T4" fmla="*/ 1 w 14"/>
                <a:gd name="T5" fmla="*/ 9 h 11"/>
                <a:gd name="T6" fmla="*/ 7 w 14"/>
                <a:gd name="T7" fmla="*/ 3 h 11"/>
                <a:gd name="T8" fmla="*/ 8 w 14"/>
                <a:gd name="T9" fmla="*/ 2 h 11"/>
                <a:gd name="T10" fmla="*/ 8 w 14"/>
                <a:gd name="T11" fmla="*/ 2 h 11"/>
                <a:gd name="T12" fmla="*/ 9 w 14"/>
                <a:gd name="T13" fmla="*/ 1 h 11"/>
                <a:gd name="T14" fmla="*/ 9 w 14"/>
                <a:gd name="T15" fmla="*/ 1 h 11"/>
                <a:gd name="T16" fmla="*/ 10 w 14"/>
                <a:gd name="T17" fmla="*/ 0 h 11"/>
                <a:gd name="T18" fmla="*/ 10 w 14"/>
                <a:gd name="T19" fmla="*/ 0 h 11"/>
                <a:gd name="T20" fmla="*/ 11 w 14"/>
                <a:gd name="T21" fmla="*/ 0 h 11"/>
                <a:gd name="T22" fmla="*/ 11 w 14"/>
                <a:gd name="T23" fmla="*/ 0 h 11"/>
                <a:gd name="T24" fmla="*/ 14 w 14"/>
                <a:gd name="T25" fmla="*/ 1 h 11"/>
                <a:gd name="T26" fmla="*/ 14 w 14"/>
                <a:gd name="T27" fmla="*/ 1 h 11"/>
                <a:gd name="T28" fmla="*/ 13 w 14"/>
                <a:gd name="T29" fmla="*/ 2 h 11"/>
                <a:gd name="T30" fmla="*/ 13 w 14"/>
                <a:gd name="T31" fmla="*/ 2 h 11"/>
                <a:gd name="T32" fmla="*/ 12 w 14"/>
                <a:gd name="T33" fmla="*/ 3 h 11"/>
                <a:gd name="T34" fmla="*/ 12 w 14"/>
                <a:gd name="T35" fmla="*/ 3 h 11"/>
                <a:gd name="T36" fmla="*/ 11 w 14"/>
                <a:gd name="T37" fmla="*/ 3 h 11"/>
                <a:gd name="T38" fmla="*/ 11 w 14"/>
                <a:gd name="T39" fmla="*/ 4 h 11"/>
                <a:gd name="T40" fmla="*/ 10 w 14"/>
                <a:gd name="T41" fmla="*/ 4 h 11"/>
                <a:gd name="T42" fmla="*/ 9 w 14"/>
                <a:gd name="T43" fmla="*/ 5 h 11"/>
                <a:gd name="T44" fmla="*/ 9 w 14"/>
                <a:gd name="T45" fmla="*/ 5 h 11"/>
                <a:gd name="T46" fmla="*/ 8 w 14"/>
                <a:gd name="T47" fmla="*/ 6 h 11"/>
                <a:gd name="T48" fmla="*/ 8 w 14"/>
                <a:gd name="T49" fmla="*/ 6 h 11"/>
                <a:gd name="T50" fmla="*/ 7 w 14"/>
                <a:gd name="T51" fmla="*/ 6 h 11"/>
                <a:gd name="T52" fmla="*/ 7 w 14"/>
                <a:gd name="T53" fmla="*/ 6 h 11"/>
                <a:gd name="T54" fmla="*/ 6 w 14"/>
                <a:gd name="T55" fmla="*/ 7 h 11"/>
                <a:gd name="T56" fmla="*/ 6 w 14"/>
                <a:gd name="T57" fmla="*/ 7 h 11"/>
                <a:gd name="T58" fmla="*/ 6 w 14"/>
                <a:gd name="T59" fmla="*/ 7 h 11"/>
                <a:gd name="T60" fmla="*/ 6 w 14"/>
                <a:gd name="T61" fmla="*/ 8 h 11"/>
                <a:gd name="T62" fmla="*/ 5 w 14"/>
                <a:gd name="T63" fmla="*/ 8 h 11"/>
                <a:gd name="T64" fmla="*/ 5 w 14"/>
                <a:gd name="T65" fmla="*/ 8 h 11"/>
                <a:gd name="T66" fmla="*/ 5 w 14"/>
                <a:gd name="T67" fmla="*/ 8 h 11"/>
                <a:gd name="T68" fmla="*/ 5 w 14"/>
                <a:gd name="T69" fmla="*/ 9 h 11"/>
                <a:gd name="T70" fmla="*/ 5 w 14"/>
                <a:gd name="T71" fmla="*/ 9 h 11"/>
                <a:gd name="T72" fmla="*/ 2 w 14"/>
                <a:gd name="T73" fmla="*/ 11 h 11"/>
                <a:gd name="T74" fmla="*/ 1 w 14"/>
                <a:gd name="T75" fmla="*/ 10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 h="11">
                  <a:moveTo>
                    <a:pt x="1" y="10"/>
                  </a:moveTo>
                  <a:cubicBezTo>
                    <a:pt x="1" y="10"/>
                    <a:pt x="1" y="10"/>
                    <a:pt x="1" y="10"/>
                  </a:cubicBezTo>
                  <a:cubicBezTo>
                    <a:pt x="1" y="10"/>
                    <a:pt x="1" y="10"/>
                    <a:pt x="1" y="9"/>
                  </a:cubicBezTo>
                  <a:cubicBezTo>
                    <a:pt x="0" y="7"/>
                    <a:pt x="3" y="5"/>
                    <a:pt x="7" y="3"/>
                  </a:cubicBezTo>
                  <a:cubicBezTo>
                    <a:pt x="7" y="3"/>
                    <a:pt x="7" y="2"/>
                    <a:pt x="8" y="2"/>
                  </a:cubicBezTo>
                  <a:cubicBezTo>
                    <a:pt x="8" y="2"/>
                    <a:pt x="8" y="2"/>
                    <a:pt x="8" y="2"/>
                  </a:cubicBezTo>
                  <a:cubicBezTo>
                    <a:pt x="8" y="2"/>
                    <a:pt x="9" y="1"/>
                    <a:pt x="9" y="1"/>
                  </a:cubicBezTo>
                  <a:cubicBezTo>
                    <a:pt x="9" y="1"/>
                    <a:pt x="9" y="1"/>
                    <a:pt x="9" y="1"/>
                  </a:cubicBezTo>
                  <a:cubicBezTo>
                    <a:pt x="9" y="1"/>
                    <a:pt x="10" y="1"/>
                    <a:pt x="10" y="0"/>
                  </a:cubicBezTo>
                  <a:cubicBezTo>
                    <a:pt x="10" y="0"/>
                    <a:pt x="10" y="0"/>
                    <a:pt x="10" y="0"/>
                  </a:cubicBezTo>
                  <a:cubicBezTo>
                    <a:pt x="10" y="0"/>
                    <a:pt x="11" y="0"/>
                    <a:pt x="11" y="0"/>
                  </a:cubicBezTo>
                  <a:cubicBezTo>
                    <a:pt x="11" y="0"/>
                    <a:pt x="11" y="0"/>
                    <a:pt x="11" y="0"/>
                  </a:cubicBezTo>
                  <a:cubicBezTo>
                    <a:pt x="14" y="1"/>
                    <a:pt x="14" y="1"/>
                    <a:pt x="14" y="1"/>
                  </a:cubicBezTo>
                  <a:cubicBezTo>
                    <a:pt x="14" y="1"/>
                    <a:pt x="14" y="1"/>
                    <a:pt x="14" y="1"/>
                  </a:cubicBezTo>
                  <a:cubicBezTo>
                    <a:pt x="13" y="2"/>
                    <a:pt x="13" y="2"/>
                    <a:pt x="13" y="2"/>
                  </a:cubicBezTo>
                  <a:cubicBezTo>
                    <a:pt x="13" y="2"/>
                    <a:pt x="13" y="2"/>
                    <a:pt x="13" y="2"/>
                  </a:cubicBezTo>
                  <a:cubicBezTo>
                    <a:pt x="13" y="2"/>
                    <a:pt x="12" y="3"/>
                    <a:pt x="12" y="3"/>
                  </a:cubicBezTo>
                  <a:cubicBezTo>
                    <a:pt x="12" y="3"/>
                    <a:pt x="12" y="3"/>
                    <a:pt x="12" y="3"/>
                  </a:cubicBezTo>
                  <a:cubicBezTo>
                    <a:pt x="12" y="3"/>
                    <a:pt x="11" y="3"/>
                    <a:pt x="11" y="3"/>
                  </a:cubicBezTo>
                  <a:cubicBezTo>
                    <a:pt x="11" y="4"/>
                    <a:pt x="11" y="4"/>
                    <a:pt x="11" y="4"/>
                  </a:cubicBezTo>
                  <a:cubicBezTo>
                    <a:pt x="10" y="4"/>
                    <a:pt x="10" y="4"/>
                    <a:pt x="10" y="4"/>
                  </a:cubicBezTo>
                  <a:cubicBezTo>
                    <a:pt x="9" y="5"/>
                    <a:pt x="9" y="5"/>
                    <a:pt x="9" y="5"/>
                  </a:cubicBezTo>
                  <a:cubicBezTo>
                    <a:pt x="9" y="5"/>
                    <a:pt x="9" y="5"/>
                    <a:pt x="9" y="5"/>
                  </a:cubicBezTo>
                  <a:cubicBezTo>
                    <a:pt x="8" y="5"/>
                    <a:pt x="8" y="5"/>
                    <a:pt x="8" y="6"/>
                  </a:cubicBezTo>
                  <a:cubicBezTo>
                    <a:pt x="8" y="6"/>
                    <a:pt x="8" y="6"/>
                    <a:pt x="8" y="6"/>
                  </a:cubicBezTo>
                  <a:cubicBezTo>
                    <a:pt x="7" y="6"/>
                    <a:pt x="7" y="6"/>
                    <a:pt x="7" y="6"/>
                  </a:cubicBezTo>
                  <a:cubicBezTo>
                    <a:pt x="7" y="6"/>
                    <a:pt x="7" y="6"/>
                    <a:pt x="7" y="6"/>
                  </a:cubicBezTo>
                  <a:cubicBezTo>
                    <a:pt x="7" y="7"/>
                    <a:pt x="6" y="7"/>
                    <a:pt x="6" y="7"/>
                  </a:cubicBezTo>
                  <a:cubicBezTo>
                    <a:pt x="6" y="7"/>
                    <a:pt x="6" y="7"/>
                    <a:pt x="6" y="7"/>
                  </a:cubicBezTo>
                  <a:cubicBezTo>
                    <a:pt x="6" y="7"/>
                    <a:pt x="6" y="7"/>
                    <a:pt x="6" y="7"/>
                  </a:cubicBezTo>
                  <a:cubicBezTo>
                    <a:pt x="6" y="7"/>
                    <a:pt x="6" y="8"/>
                    <a:pt x="6" y="8"/>
                  </a:cubicBezTo>
                  <a:cubicBezTo>
                    <a:pt x="5" y="8"/>
                    <a:pt x="5" y="8"/>
                    <a:pt x="5" y="8"/>
                  </a:cubicBezTo>
                  <a:cubicBezTo>
                    <a:pt x="5" y="8"/>
                    <a:pt x="5" y="8"/>
                    <a:pt x="5" y="8"/>
                  </a:cubicBezTo>
                  <a:cubicBezTo>
                    <a:pt x="5" y="8"/>
                    <a:pt x="5" y="8"/>
                    <a:pt x="5" y="8"/>
                  </a:cubicBezTo>
                  <a:cubicBezTo>
                    <a:pt x="5" y="9"/>
                    <a:pt x="5" y="9"/>
                    <a:pt x="5" y="9"/>
                  </a:cubicBezTo>
                  <a:cubicBezTo>
                    <a:pt x="5" y="9"/>
                    <a:pt x="5" y="9"/>
                    <a:pt x="5" y="9"/>
                  </a:cubicBezTo>
                  <a:cubicBezTo>
                    <a:pt x="2" y="11"/>
                    <a:pt x="2" y="11"/>
                    <a:pt x="2" y="11"/>
                  </a:cubicBezTo>
                  <a:cubicBezTo>
                    <a:pt x="2" y="11"/>
                    <a:pt x="2" y="11"/>
                    <a:pt x="1" y="10"/>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Freeform 68"/>
            <p:cNvSpPr/>
            <p:nvPr userDrawn="1"/>
          </p:nvSpPr>
          <p:spPr bwMode="auto">
            <a:xfrm>
              <a:off x="10901168" y="2733003"/>
              <a:ext cx="226482" cy="108984"/>
            </a:xfrm>
            <a:custGeom>
              <a:gdLst>
                <a:gd name="T0" fmla="*/ 6 w 72"/>
                <a:gd name="T1" fmla="*/ 33 h 35"/>
                <a:gd name="T2" fmla="*/ 6 w 72"/>
                <a:gd name="T3" fmla="*/ 33 h 35"/>
                <a:gd name="T4" fmla="*/ 6 w 72"/>
                <a:gd name="T5" fmla="*/ 33 h 35"/>
                <a:gd name="T6" fmla="*/ 4 w 72"/>
                <a:gd name="T7" fmla="*/ 28 h 35"/>
                <a:gd name="T8" fmla="*/ 2 w 72"/>
                <a:gd name="T9" fmla="*/ 21 h 35"/>
                <a:gd name="T10" fmla="*/ 13 w 72"/>
                <a:gd name="T11" fmla="*/ 17 h 35"/>
                <a:gd name="T12" fmla="*/ 21 w 72"/>
                <a:gd name="T13" fmla="*/ 15 h 35"/>
                <a:gd name="T14" fmla="*/ 24 w 72"/>
                <a:gd name="T15" fmla="*/ 11 h 35"/>
                <a:gd name="T16" fmla="*/ 30 w 72"/>
                <a:gd name="T17" fmla="*/ 4 h 35"/>
                <a:gd name="T18" fmla="*/ 43 w 72"/>
                <a:gd name="T19" fmla="*/ 5 h 35"/>
                <a:gd name="T20" fmla="*/ 51 w 72"/>
                <a:gd name="T21" fmla="*/ 7 h 35"/>
                <a:gd name="T22" fmla="*/ 58 w 72"/>
                <a:gd name="T23" fmla="*/ 4 h 35"/>
                <a:gd name="T24" fmla="*/ 70 w 72"/>
                <a:gd name="T25" fmla="*/ 0 h 35"/>
                <a:gd name="T26" fmla="*/ 71 w 72"/>
                <a:gd name="T27" fmla="*/ 1 h 35"/>
                <a:gd name="T28" fmla="*/ 72 w 72"/>
                <a:gd name="T29" fmla="*/ 1 h 35"/>
                <a:gd name="T30" fmla="*/ 72 w 72"/>
                <a:gd name="T31" fmla="*/ 1 h 35"/>
                <a:gd name="T32" fmla="*/ 69 w 72"/>
                <a:gd name="T33" fmla="*/ 3 h 35"/>
                <a:gd name="T34" fmla="*/ 69 w 72"/>
                <a:gd name="T35" fmla="*/ 3 h 35"/>
                <a:gd name="T36" fmla="*/ 68 w 72"/>
                <a:gd name="T37" fmla="*/ 3 h 35"/>
                <a:gd name="T38" fmla="*/ 68 w 72"/>
                <a:gd name="T39" fmla="*/ 3 h 35"/>
                <a:gd name="T40" fmla="*/ 67 w 72"/>
                <a:gd name="T41" fmla="*/ 3 h 35"/>
                <a:gd name="T42" fmla="*/ 67 w 72"/>
                <a:gd name="T43" fmla="*/ 3 h 35"/>
                <a:gd name="T44" fmla="*/ 66 w 72"/>
                <a:gd name="T45" fmla="*/ 3 h 35"/>
                <a:gd name="T46" fmla="*/ 66 w 72"/>
                <a:gd name="T47" fmla="*/ 3 h 35"/>
                <a:gd name="T48" fmla="*/ 65 w 72"/>
                <a:gd name="T49" fmla="*/ 4 h 35"/>
                <a:gd name="T50" fmla="*/ 65 w 72"/>
                <a:gd name="T51" fmla="*/ 4 h 35"/>
                <a:gd name="T52" fmla="*/ 64 w 72"/>
                <a:gd name="T53" fmla="*/ 4 h 35"/>
                <a:gd name="T54" fmla="*/ 64 w 72"/>
                <a:gd name="T55" fmla="*/ 4 h 35"/>
                <a:gd name="T56" fmla="*/ 63 w 72"/>
                <a:gd name="T57" fmla="*/ 5 h 35"/>
                <a:gd name="T58" fmla="*/ 62 w 72"/>
                <a:gd name="T59" fmla="*/ 5 h 35"/>
                <a:gd name="T60" fmla="*/ 62 w 72"/>
                <a:gd name="T61" fmla="*/ 5 h 35"/>
                <a:gd name="T62" fmla="*/ 61 w 72"/>
                <a:gd name="T63" fmla="*/ 6 h 35"/>
                <a:gd name="T64" fmla="*/ 52 w 72"/>
                <a:gd name="T65" fmla="*/ 9 h 35"/>
                <a:gd name="T66" fmla="*/ 41 w 72"/>
                <a:gd name="T67" fmla="*/ 7 h 35"/>
                <a:gd name="T68" fmla="*/ 32 w 72"/>
                <a:gd name="T69" fmla="*/ 6 h 35"/>
                <a:gd name="T70" fmla="*/ 29 w 72"/>
                <a:gd name="T71" fmla="*/ 11 h 35"/>
                <a:gd name="T72" fmla="*/ 24 w 72"/>
                <a:gd name="T73" fmla="*/ 17 h 35"/>
                <a:gd name="T74" fmla="*/ 14 w 72"/>
                <a:gd name="T75" fmla="*/ 20 h 35"/>
                <a:gd name="T76" fmla="*/ 6 w 72"/>
                <a:gd name="T77" fmla="*/ 22 h 35"/>
                <a:gd name="T78" fmla="*/ 8 w 72"/>
                <a:gd name="T79" fmla="*/ 27 h 35"/>
                <a:gd name="T80" fmla="*/ 10 w 72"/>
                <a:gd name="T81" fmla="*/ 33 h 35"/>
                <a:gd name="T82" fmla="*/ 10 w 72"/>
                <a:gd name="T83" fmla="*/ 34 h 35"/>
                <a:gd name="T84" fmla="*/ 10 w 72"/>
                <a:gd name="T85" fmla="*/ 34 h 35"/>
                <a:gd name="T86" fmla="*/ 9 w 72"/>
                <a:gd name="T87" fmla="*/ 35 h 35"/>
                <a:gd name="T88" fmla="*/ 6 w 72"/>
                <a:gd name="T89" fmla="*/ 34 h 35"/>
                <a:gd name="T90" fmla="*/ 6 w 72"/>
                <a:gd name="T91" fmla="*/ 33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2" h="35">
                  <a:moveTo>
                    <a:pt x="6" y="33"/>
                  </a:moveTo>
                  <a:cubicBezTo>
                    <a:pt x="6" y="33"/>
                    <a:pt x="6" y="33"/>
                    <a:pt x="6" y="33"/>
                  </a:cubicBezTo>
                  <a:cubicBezTo>
                    <a:pt x="6" y="33"/>
                    <a:pt x="6" y="33"/>
                    <a:pt x="6" y="33"/>
                  </a:cubicBezTo>
                  <a:cubicBezTo>
                    <a:pt x="7" y="31"/>
                    <a:pt x="5" y="30"/>
                    <a:pt x="4" y="28"/>
                  </a:cubicBezTo>
                  <a:cubicBezTo>
                    <a:pt x="2" y="25"/>
                    <a:pt x="0" y="23"/>
                    <a:pt x="2" y="21"/>
                  </a:cubicBezTo>
                  <a:cubicBezTo>
                    <a:pt x="4" y="18"/>
                    <a:pt x="9" y="18"/>
                    <a:pt x="13" y="17"/>
                  </a:cubicBezTo>
                  <a:cubicBezTo>
                    <a:pt x="16" y="17"/>
                    <a:pt x="20" y="16"/>
                    <a:pt x="21" y="15"/>
                  </a:cubicBezTo>
                  <a:cubicBezTo>
                    <a:pt x="23" y="14"/>
                    <a:pt x="24" y="12"/>
                    <a:pt x="24" y="11"/>
                  </a:cubicBezTo>
                  <a:cubicBezTo>
                    <a:pt x="26" y="8"/>
                    <a:pt x="27" y="5"/>
                    <a:pt x="30" y="4"/>
                  </a:cubicBezTo>
                  <a:cubicBezTo>
                    <a:pt x="34" y="3"/>
                    <a:pt x="39" y="4"/>
                    <a:pt x="43" y="5"/>
                  </a:cubicBezTo>
                  <a:cubicBezTo>
                    <a:pt x="46" y="6"/>
                    <a:pt x="49" y="7"/>
                    <a:pt x="51" y="7"/>
                  </a:cubicBezTo>
                  <a:cubicBezTo>
                    <a:pt x="53" y="6"/>
                    <a:pt x="56" y="5"/>
                    <a:pt x="58" y="4"/>
                  </a:cubicBezTo>
                  <a:cubicBezTo>
                    <a:pt x="62" y="2"/>
                    <a:pt x="66" y="0"/>
                    <a:pt x="70" y="0"/>
                  </a:cubicBezTo>
                  <a:cubicBezTo>
                    <a:pt x="70" y="1"/>
                    <a:pt x="71" y="1"/>
                    <a:pt x="71" y="1"/>
                  </a:cubicBezTo>
                  <a:cubicBezTo>
                    <a:pt x="71" y="1"/>
                    <a:pt x="71" y="1"/>
                    <a:pt x="72" y="1"/>
                  </a:cubicBezTo>
                  <a:cubicBezTo>
                    <a:pt x="72" y="1"/>
                    <a:pt x="72" y="1"/>
                    <a:pt x="72" y="1"/>
                  </a:cubicBezTo>
                  <a:cubicBezTo>
                    <a:pt x="69" y="3"/>
                    <a:pt x="69" y="3"/>
                    <a:pt x="69" y="3"/>
                  </a:cubicBezTo>
                  <a:cubicBezTo>
                    <a:pt x="69" y="3"/>
                    <a:pt x="69" y="3"/>
                    <a:pt x="69" y="3"/>
                  </a:cubicBezTo>
                  <a:cubicBezTo>
                    <a:pt x="68" y="3"/>
                    <a:pt x="68" y="3"/>
                    <a:pt x="68" y="3"/>
                  </a:cubicBezTo>
                  <a:cubicBezTo>
                    <a:pt x="68" y="3"/>
                    <a:pt x="68" y="3"/>
                    <a:pt x="68" y="3"/>
                  </a:cubicBezTo>
                  <a:cubicBezTo>
                    <a:pt x="68" y="3"/>
                    <a:pt x="67" y="3"/>
                    <a:pt x="67" y="3"/>
                  </a:cubicBezTo>
                  <a:cubicBezTo>
                    <a:pt x="67" y="3"/>
                    <a:pt x="67" y="3"/>
                    <a:pt x="67" y="3"/>
                  </a:cubicBezTo>
                  <a:cubicBezTo>
                    <a:pt x="67" y="3"/>
                    <a:pt x="66" y="3"/>
                    <a:pt x="66" y="3"/>
                  </a:cubicBezTo>
                  <a:cubicBezTo>
                    <a:pt x="66" y="3"/>
                    <a:pt x="66" y="3"/>
                    <a:pt x="66" y="3"/>
                  </a:cubicBezTo>
                  <a:cubicBezTo>
                    <a:pt x="66" y="4"/>
                    <a:pt x="65" y="4"/>
                    <a:pt x="65" y="4"/>
                  </a:cubicBezTo>
                  <a:cubicBezTo>
                    <a:pt x="65" y="4"/>
                    <a:pt x="65" y="4"/>
                    <a:pt x="65" y="4"/>
                  </a:cubicBezTo>
                  <a:cubicBezTo>
                    <a:pt x="65" y="4"/>
                    <a:pt x="64" y="4"/>
                    <a:pt x="64" y="4"/>
                  </a:cubicBezTo>
                  <a:cubicBezTo>
                    <a:pt x="64" y="4"/>
                    <a:pt x="64" y="4"/>
                    <a:pt x="64" y="4"/>
                  </a:cubicBezTo>
                  <a:cubicBezTo>
                    <a:pt x="63" y="4"/>
                    <a:pt x="63" y="5"/>
                    <a:pt x="63" y="5"/>
                  </a:cubicBezTo>
                  <a:cubicBezTo>
                    <a:pt x="63" y="5"/>
                    <a:pt x="63" y="5"/>
                    <a:pt x="62" y="5"/>
                  </a:cubicBezTo>
                  <a:cubicBezTo>
                    <a:pt x="62" y="5"/>
                    <a:pt x="62" y="5"/>
                    <a:pt x="62" y="5"/>
                  </a:cubicBezTo>
                  <a:cubicBezTo>
                    <a:pt x="62" y="5"/>
                    <a:pt x="61" y="5"/>
                    <a:pt x="61" y="6"/>
                  </a:cubicBezTo>
                  <a:cubicBezTo>
                    <a:pt x="58" y="7"/>
                    <a:pt x="55" y="9"/>
                    <a:pt x="52" y="9"/>
                  </a:cubicBezTo>
                  <a:cubicBezTo>
                    <a:pt x="49" y="9"/>
                    <a:pt x="45" y="8"/>
                    <a:pt x="41" y="7"/>
                  </a:cubicBezTo>
                  <a:cubicBezTo>
                    <a:pt x="38" y="7"/>
                    <a:pt x="34" y="6"/>
                    <a:pt x="32" y="6"/>
                  </a:cubicBezTo>
                  <a:cubicBezTo>
                    <a:pt x="30" y="7"/>
                    <a:pt x="29" y="9"/>
                    <a:pt x="29" y="11"/>
                  </a:cubicBezTo>
                  <a:cubicBezTo>
                    <a:pt x="28" y="13"/>
                    <a:pt x="27" y="16"/>
                    <a:pt x="24" y="17"/>
                  </a:cubicBezTo>
                  <a:cubicBezTo>
                    <a:pt x="22" y="18"/>
                    <a:pt x="18" y="19"/>
                    <a:pt x="14" y="20"/>
                  </a:cubicBezTo>
                  <a:cubicBezTo>
                    <a:pt x="10" y="20"/>
                    <a:pt x="7" y="20"/>
                    <a:pt x="6" y="22"/>
                  </a:cubicBezTo>
                  <a:cubicBezTo>
                    <a:pt x="5" y="23"/>
                    <a:pt x="6" y="25"/>
                    <a:pt x="8" y="27"/>
                  </a:cubicBezTo>
                  <a:cubicBezTo>
                    <a:pt x="9" y="29"/>
                    <a:pt x="11" y="31"/>
                    <a:pt x="10" y="33"/>
                  </a:cubicBezTo>
                  <a:cubicBezTo>
                    <a:pt x="10" y="33"/>
                    <a:pt x="10" y="34"/>
                    <a:pt x="10" y="34"/>
                  </a:cubicBezTo>
                  <a:cubicBezTo>
                    <a:pt x="10" y="34"/>
                    <a:pt x="10" y="34"/>
                    <a:pt x="10" y="34"/>
                  </a:cubicBezTo>
                  <a:cubicBezTo>
                    <a:pt x="10" y="35"/>
                    <a:pt x="9" y="35"/>
                    <a:pt x="9" y="35"/>
                  </a:cubicBezTo>
                  <a:cubicBezTo>
                    <a:pt x="6" y="34"/>
                    <a:pt x="6" y="34"/>
                    <a:pt x="6" y="34"/>
                  </a:cubicBezTo>
                  <a:cubicBezTo>
                    <a:pt x="6" y="33"/>
                    <a:pt x="6" y="33"/>
                    <a:pt x="6" y="33"/>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Freeform 69"/>
            <p:cNvSpPr/>
            <p:nvPr userDrawn="1"/>
          </p:nvSpPr>
          <p:spPr bwMode="auto">
            <a:xfrm>
              <a:off x="10892654" y="2867530"/>
              <a:ext cx="219670" cy="100470"/>
            </a:xfrm>
            <a:custGeom>
              <a:gdLst>
                <a:gd name="T0" fmla="*/ 66 w 70"/>
                <a:gd name="T1" fmla="*/ 28 h 32"/>
                <a:gd name="T2" fmla="*/ 53 w 70"/>
                <a:gd name="T3" fmla="*/ 32 h 32"/>
                <a:gd name="T4" fmla="*/ 51 w 70"/>
                <a:gd name="T5" fmla="*/ 31 h 32"/>
                <a:gd name="T6" fmla="*/ 50 w 70"/>
                <a:gd name="T7" fmla="*/ 31 h 32"/>
                <a:gd name="T8" fmla="*/ 49 w 70"/>
                <a:gd name="T9" fmla="*/ 30 h 32"/>
                <a:gd name="T10" fmla="*/ 47 w 70"/>
                <a:gd name="T11" fmla="*/ 30 h 32"/>
                <a:gd name="T12" fmla="*/ 46 w 70"/>
                <a:gd name="T13" fmla="*/ 29 h 32"/>
                <a:gd name="T14" fmla="*/ 45 w 70"/>
                <a:gd name="T15" fmla="*/ 28 h 32"/>
                <a:gd name="T16" fmla="*/ 44 w 70"/>
                <a:gd name="T17" fmla="*/ 26 h 32"/>
                <a:gd name="T18" fmla="*/ 43 w 70"/>
                <a:gd name="T19" fmla="*/ 25 h 32"/>
                <a:gd name="T20" fmla="*/ 41 w 70"/>
                <a:gd name="T21" fmla="*/ 24 h 32"/>
                <a:gd name="T22" fmla="*/ 40 w 70"/>
                <a:gd name="T23" fmla="*/ 23 h 32"/>
                <a:gd name="T24" fmla="*/ 39 w 70"/>
                <a:gd name="T25" fmla="*/ 23 h 32"/>
                <a:gd name="T26" fmla="*/ 30 w 70"/>
                <a:gd name="T27" fmla="*/ 22 h 32"/>
                <a:gd name="T28" fmla="*/ 15 w 70"/>
                <a:gd name="T29" fmla="*/ 14 h 32"/>
                <a:gd name="T30" fmla="*/ 14 w 70"/>
                <a:gd name="T31" fmla="*/ 8 h 32"/>
                <a:gd name="T32" fmla="*/ 14 w 70"/>
                <a:gd name="T33" fmla="*/ 8 h 32"/>
                <a:gd name="T34" fmla="*/ 12 w 70"/>
                <a:gd name="T35" fmla="*/ 7 h 32"/>
                <a:gd name="T36" fmla="*/ 10 w 70"/>
                <a:gd name="T37" fmla="*/ 6 h 32"/>
                <a:gd name="T38" fmla="*/ 8 w 70"/>
                <a:gd name="T39" fmla="*/ 6 h 32"/>
                <a:gd name="T40" fmla="*/ 6 w 70"/>
                <a:gd name="T41" fmla="*/ 5 h 32"/>
                <a:gd name="T42" fmla="*/ 4 w 70"/>
                <a:gd name="T43" fmla="*/ 4 h 32"/>
                <a:gd name="T44" fmla="*/ 3 w 70"/>
                <a:gd name="T45" fmla="*/ 4 h 32"/>
                <a:gd name="T46" fmla="*/ 1 w 70"/>
                <a:gd name="T47" fmla="*/ 3 h 32"/>
                <a:gd name="T48" fmla="*/ 0 w 70"/>
                <a:gd name="T49" fmla="*/ 2 h 32"/>
                <a:gd name="T50" fmla="*/ 0 w 70"/>
                <a:gd name="T51" fmla="*/ 2 h 32"/>
                <a:gd name="T52" fmla="*/ 3 w 70"/>
                <a:gd name="T53" fmla="*/ 0 h 32"/>
                <a:gd name="T54" fmla="*/ 4 w 70"/>
                <a:gd name="T55" fmla="*/ 1 h 32"/>
                <a:gd name="T56" fmla="*/ 5 w 70"/>
                <a:gd name="T57" fmla="*/ 2 h 32"/>
                <a:gd name="T58" fmla="*/ 7 w 70"/>
                <a:gd name="T59" fmla="*/ 2 h 32"/>
                <a:gd name="T60" fmla="*/ 8 w 70"/>
                <a:gd name="T61" fmla="*/ 3 h 32"/>
                <a:gd name="T62" fmla="*/ 10 w 70"/>
                <a:gd name="T63" fmla="*/ 4 h 32"/>
                <a:gd name="T64" fmla="*/ 12 w 70"/>
                <a:gd name="T65" fmla="*/ 4 h 32"/>
                <a:gd name="T66" fmla="*/ 14 w 70"/>
                <a:gd name="T67" fmla="*/ 5 h 32"/>
                <a:gd name="T68" fmla="*/ 15 w 70"/>
                <a:gd name="T69" fmla="*/ 6 h 32"/>
                <a:gd name="T70" fmla="*/ 17 w 70"/>
                <a:gd name="T71" fmla="*/ 6 h 32"/>
                <a:gd name="T72" fmla="*/ 18 w 70"/>
                <a:gd name="T73" fmla="*/ 7 h 32"/>
                <a:gd name="T74" fmla="*/ 19 w 70"/>
                <a:gd name="T75" fmla="*/ 14 h 32"/>
                <a:gd name="T76" fmla="*/ 30 w 70"/>
                <a:gd name="T77" fmla="*/ 20 h 32"/>
                <a:gd name="T78" fmla="*/ 42 w 70"/>
                <a:gd name="T79" fmla="*/ 21 h 32"/>
                <a:gd name="T80" fmla="*/ 43 w 70"/>
                <a:gd name="T81" fmla="*/ 21 h 32"/>
                <a:gd name="T82" fmla="*/ 44 w 70"/>
                <a:gd name="T83" fmla="*/ 22 h 32"/>
                <a:gd name="T84" fmla="*/ 45 w 70"/>
                <a:gd name="T85" fmla="*/ 23 h 32"/>
                <a:gd name="T86" fmla="*/ 46 w 70"/>
                <a:gd name="T87" fmla="*/ 24 h 32"/>
                <a:gd name="T88" fmla="*/ 47 w 70"/>
                <a:gd name="T89" fmla="*/ 25 h 32"/>
                <a:gd name="T90" fmla="*/ 48 w 70"/>
                <a:gd name="T91" fmla="*/ 26 h 32"/>
                <a:gd name="T92" fmla="*/ 49 w 70"/>
                <a:gd name="T93" fmla="*/ 27 h 32"/>
                <a:gd name="T94" fmla="*/ 50 w 70"/>
                <a:gd name="T95" fmla="*/ 28 h 32"/>
                <a:gd name="T96" fmla="*/ 52 w 70"/>
                <a:gd name="T97" fmla="*/ 29 h 32"/>
                <a:gd name="T98" fmla="*/ 54 w 70"/>
                <a:gd name="T99" fmla="*/ 29 h 32"/>
                <a:gd name="T100" fmla="*/ 63 w 70"/>
                <a:gd name="T101" fmla="*/ 26 h 32"/>
                <a:gd name="T102" fmla="*/ 64 w 70"/>
                <a:gd name="T103" fmla="*/ 25 h 32"/>
                <a:gd name="T104" fmla="*/ 65 w 70"/>
                <a:gd name="T105" fmla="*/ 25 h 32"/>
                <a:gd name="T106" fmla="*/ 67 w 70"/>
                <a:gd name="T107" fmla="*/ 24 h 32"/>
                <a:gd name="T108" fmla="*/ 70 w 70"/>
                <a:gd name="T109" fmla="*/ 26 h 32"/>
                <a:gd name="T110" fmla="*/ 69 w 70"/>
                <a:gd name="T111" fmla="*/ 26 h 32"/>
                <a:gd name="T112" fmla="*/ 66 w 70"/>
                <a:gd name="T113" fmla="*/ 28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32">
                  <a:moveTo>
                    <a:pt x="66" y="28"/>
                  </a:moveTo>
                  <a:cubicBezTo>
                    <a:pt x="66" y="28"/>
                    <a:pt x="66" y="28"/>
                    <a:pt x="66" y="28"/>
                  </a:cubicBezTo>
                  <a:cubicBezTo>
                    <a:pt x="65" y="28"/>
                    <a:pt x="65" y="28"/>
                    <a:pt x="64" y="28"/>
                  </a:cubicBezTo>
                  <a:cubicBezTo>
                    <a:pt x="61" y="30"/>
                    <a:pt x="57" y="32"/>
                    <a:pt x="53" y="32"/>
                  </a:cubicBezTo>
                  <a:cubicBezTo>
                    <a:pt x="52" y="32"/>
                    <a:pt x="52" y="32"/>
                    <a:pt x="52" y="31"/>
                  </a:cubicBezTo>
                  <a:cubicBezTo>
                    <a:pt x="51" y="31"/>
                    <a:pt x="51" y="31"/>
                    <a:pt x="51" y="31"/>
                  </a:cubicBezTo>
                  <a:cubicBezTo>
                    <a:pt x="51" y="31"/>
                    <a:pt x="51" y="31"/>
                    <a:pt x="50" y="31"/>
                  </a:cubicBezTo>
                  <a:cubicBezTo>
                    <a:pt x="50" y="31"/>
                    <a:pt x="50" y="31"/>
                    <a:pt x="50" y="31"/>
                  </a:cubicBezTo>
                  <a:cubicBezTo>
                    <a:pt x="50" y="31"/>
                    <a:pt x="49" y="31"/>
                    <a:pt x="49" y="31"/>
                  </a:cubicBezTo>
                  <a:cubicBezTo>
                    <a:pt x="49" y="31"/>
                    <a:pt x="49" y="30"/>
                    <a:pt x="49" y="30"/>
                  </a:cubicBezTo>
                  <a:cubicBezTo>
                    <a:pt x="48" y="30"/>
                    <a:pt x="48" y="30"/>
                    <a:pt x="48" y="30"/>
                  </a:cubicBezTo>
                  <a:cubicBezTo>
                    <a:pt x="48" y="30"/>
                    <a:pt x="48" y="30"/>
                    <a:pt x="47" y="30"/>
                  </a:cubicBezTo>
                  <a:cubicBezTo>
                    <a:pt x="47" y="29"/>
                    <a:pt x="47" y="29"/>
                    <a:pt x="47" y="29"/>
                  </a:cubicBezTo>
                  <a:cubicBezTo>
                    <a:pt x="47" y="29"/>
                    <a:pt x="46" y="29"/>
                    <a:pt x="46" y="29"/>
                  </a:cubicBezTo>
                  <a:cubicBezTo>
                    <a:pt x="46" y="29"/>
                    <a:pt x="46" y="28"/>
                    <a:pt x="46" y="28"/>
                  </a:cubicBezTo>
                  <a:cubicBezTo>
                    <a:pt x="46" y="28"/>
                    <a:pt x="45" y="28"/>
                    <a:pt x="45" y="28"/>
                  </a:cubicBezTo>
                  <a:cubicBezTo>
                    <a:pt x="45" y="28"/>
                    <a:pt x="45" y="27"/>
                    <a:pt x="45" y="27"/>
                  </a:cubicBezTo>
                  <a:cubicBezTo>
                    <a:pt x="44" y="27"/>
                    <a:pt x="44" y="27"/>
                    <a:pt x="44" y="26"/>
                  </a:cubicBezTo>
                  <a:cubicBezTo>
                    <a:pt x="44" y="26"/>
                    <a:pt x="43" y="26"/>
                    <a:pt x="43" y="26"/>
                  </a:cubicBezTo>
                  <a:cubicBezTo>
                    <a:pt x="43" y="26"/>
                    <a:pt x="43" y="26"/>
                    <a:pt x="43" y="25"/>
                  </a:cubicBezTo>
                  <a:cubicBezTo>
                    <a:pt x="42" y="25"/>
                    <a:pt x="42" y="25"/>
                    <a:pt x="42" y="25"/>
                  </a:cubicBezTo>
                  <a:cubicBezTo>
                    <a:pt x="42" y="24"/>
                    <a:pt x="41" y="24"/>
                    <a:pt x="41" y="24"/>
                  </a:cubicBezTo>
                  <a:cubicBezTo>
                    <a:pt x="41" y="24"/>
                    <a:pt x="41" y="24"/>
                    <a:pt x="41" y="24"/>
                  </a:cubicBezTo>
                  <a:cubicBezTo>
                    <a:pt x="40" y="24"/>
                    <a:pt x="40" y="23"/>
                    <a:pt x="40" y="23"/>
                  </a:cubicBezTo>
                  <a:cubicBezTo>
                    <a:pt x="40" y="23"/>
                    <a:pt x="39" y="23"/>
                    <a:pt x="39" y="23"/>
                  </a:cubicBezTo>
                  <a:cubicBezTo>
                    <a:pt x="39" y="23"/>
                    <a:pt x="39" y="23"/>
                    <a:pt x="39" y="23"/>
                  </a:cubicBezTo>
                  <a:cubicBezTo>
                    <a:pt x="39" y="23"/>
                    <a:pt x="39" y="23"/>
                    <a:pt x="38" y="23"/>
                  </a:cubicBezTo>
                  <a:cubicBezTo>
                    <a:pt x="37" y="22"/>
                    <a:pt x="33" y="22"/>
                    <a:pt x="30" y="22"/>
                  </a:cubicBezTo>
                  <a:cubicBezTo>
                    <a:pt x="25" y="23"/>
                    <a:pt x="20" y="23"/>
                    <a:pt x="17" y="21"/>
                  </a:cubicBezTo>
                  <a:cubicBezTo>
                    <a:pt x="14" y="19"/>
                    <a:pt x="15" y="16"/>
                    <a:pt x="15" y="14"/>
                  </a:cubicBezTo>
                  <a:cubicBezTo>
                    <a:pt x="15" y="12"/>
                    <a:pt x="16" y="10"/>
                    <a:pt x="15" y="9"/>
                  </a:cubicBezTo>
                  <a:cubicBezTo>
                    <a:pt x="15" y="9"/>
                    <a:pt x="14" y="9"/>
                    <a:pt x="14" y="8"/>
                  </a:cubicBezTo>
                  <a:cubicBezTo>
                    <a:pt x="14" y="8"/>
                    <a:pt x="14" y="8"/>
                    <a:pt x="14" y="8"/>
                  </a:cubicBezTo>
                  <a:cubicBezTo>
                    <a:pt x="14" y="8"/>
                    <a:pt x="14" y="8"/>
                    <a:pt x="14" y="8"/>
                  </a:cubicBezTo>
                  <a:cubicBezTo>
                    <a:pt x="13" y="8"/>
                    <a:pt x="13" y="8"/>
                    <a:pt x="12" y="7"/>
                  </a:cubicBezTo>
                  <a:cubicBezTo>
                    <a:pt x="12" y="7"/>
                    <a:pt x="12" y="7"/>
                    <a:pt x="12" y="7"/>
                  </a:cubicBezTo>
                  <a:cubicBezTo>
                    <a:pt x="12" y="7"/>
                    <a:pt x="11" y="7"/>
                    <a:pt x="11" y="7"/>
                  </a:cubicBezTo>
                  <a:cubicBezTo>
                    <a:pt x="10" y="7"/>
                    <a:pt x="10" y="6"/>
                    <a:pt x="10" y="6"/>
                  </a:cubicBezTo>
                  <a:cubicBezTo>
                    <a:pt x="9" y="6"/>
                    <a:pt x="9" y="6"/>
                    <a:pt x="9" y="6"/>
                  </a:cubicBezTo>
                  <a:cubicBezTo>
                    <a:pt x="9" y="6"/>
                    <a:pt x="8" y="6"/>
                    <a:pt x="8" y="6"/>
                  </a:cubicBezTo>
                  <a:cubicBezTo>
                    <a:pt x="7" y="6"/>
                    <a:pt x="7" y="5"/>
                    <a:pt x="6" y="5"/>
                  </a:cubicBezTo>
                  <a:cubicBezTo>
                    <a:pt x="6" y="5"/>
                    <a:pt x="6" y="5"/>
                    <a:pt x="6" y="5"/>
                  </a:cubicBezTo>
                  <a:cubicBezTo>
                    <a:pt x="5" y="5"/>
                    <a:pt x="5" y="5"/>
                    <a:pt x="5" y="5"/>
                  </a:cubicBezTo>
                  <a:cubicBezTo>
                    <a:pt x="4" y="4"/>
                    <a:pt x="4" y="4"/>
                    <a:pt x="4" y="4"/>
                  </a:cubicBezTo>
                  <a:cubicBezTo>
                    <a:pt x="4" y="4"/>
                    <a:pt x="3" y="4"/>
                    <a:pt x="3" y="4"/>
                  </a:cubicBezTo>
                  <a:cubicBezTo>
                    <a:pt x="3" y="4"/>
                    <a:pt x="3" y="4"/>
                    <a:pt x="3" y="4"/>
                  </a:cubicBezTo>
                  <a:cubicBezTo>
                    <a:pt x="2" y="4"/>
                    <a:pt x="2" y="3"/>
                    <a:pt x="2" y="3"/>
                  </a:cubicBezTo>
                  <a:cubicBezTo>
                    <a:pt x="2" y="3"/>
                    <a:pt x="1" y="3"/>
                    <a:pt x="1" y="3"/>
                  </a:cubicBezTo>
                  <a:cubicBezTo>
                    <a:pt x="1" y="3"/>
                    <a:pt x="1" y="3"/>
                    <a:pt x="1" y="3"/>
                  </a:cubicBezTo>
                  <a:cubicBezTo>
                    <a:pt x="1" y="3"/>
                    <a:pt x="0" y="2"/>
                    <a:pt x="0" y="2"/>
                  </a:cubicBezTo>
                  <a:cubicBezTo>
                    <a:pt x="0" y="2"/>
                    <a:pt x="0" y="2"/>
                    <a:pt x="0" y="2"/>
                  </a:cubicBezTo>
                  <a:cubicBezTo>
                    <a:pt x="0" y="2"/>
                    <a:pt x="0" y="2"/>
                    <a:pt x="0" y="2"/>
                  </a:cubicBezTo>
                  <a:cubicBezTo>
                    <a:pt x="3" y="0"/>
                    <a:pt x="3" y="0"/>
                    <a:pt x="3" y="0"/>
                  </a:cubicBezTo>
                  <a:cubicBezTo>
                    <a:pt x="3" y="0"/>
                    <a:pt x="3" y="0"/>
                    <a:pt x="3" y="0"/>
                  </a:cubicBezTo>
                  <a:cubicBezTo>
                    <a:pt x="3" y="0"/>
                    <a:pt x="3" y="0"/>
                    <a:pt x="3" y="1"/>
                  </a:cubicBezTo>
                  <a:cubicBezTo>
                    <a:pt x="3" y="1"/>
                    <a:pt x="4" y="1"/>
                    <a:pt x="4" y="1"/>
                  </a:cubicBezTo>
                  <a:cubicBezTo>
                    <a:pt x="4" y="1"/>
                    <a:pt x="4" y="1"/>
                    <a:pt x="4" y="1"/>
                  </a:cubicBezTo>
                  <a:cubicBezTo>
                    <a:pt x="5" y="2"/>
                    <a:pt x="5" y="2"/>
                    <a:pt x="5" y="2"/>
                  </a:cubicBezTo>
                  <a:cubicBezTo>
                    <a:pt x="6" y="2"/>
                    <a:pt x="6" y="2"/>
                    <a:pt x="6" y="2"/>
                  </a:cubicBezTo>
                  <a:cubicBezTo>
                    <a:pt x="6" y="2"/>
                    <a:pt x="6" y="2"/>
                    <a:pt x="7" y="2"/>
                  </a:cubicBezTo>
                  <a:cubicBezTo>
                    <a:pt x="7" y="3"/>
                    <a:pt x="7" y="3"/>
                    <a:pt x="7" y="3"/>
                  </a:cubicBezTo>
                  <a:cubicBezTo>
                    <a:pt x="8" y="3"/>
                    <a:pt x="8" y="3"/>
                    <a:pt x="8" y="3"/>
                  </a:cubicBezTo>
                  <a:cubicBezTo>
                    <a:pt x="8" y="3"/>
                    <a:pt x="8" y="3"/>
                    <a:pt x="9" y="3"/>
                  </a:cubicBezTo>
                  <a:cubicBezTo>
                    <a:pt x="9" y="3"/>
                    <a:pt x="10" y="3"/>
                    <a:pt x="10" y="4"/>
                  </a:cubicBezTo>
                  <a:cubicBezTo>
                    <a:pt x="10" y="4"/>
                    <a:pt x="11" y="4"/>
                    <a:pt x="11" y="4"/>
                  </a:cubicBezTo>
                  <a:cubicBezTo>
                    <a:pt x="12" y="4"/>
                    <a:pt x="12" y="4"/>
                    <a:pt x="12" y="4"/>
                  </a:cubicBezTo>
                  <a:cubicBezTo>
                    <a:pt x="12" y="4"/>
                    <a:pt x="13" y="5"/>
                    <a:pt x="13" y="5"/>
                  </a:cubicBezTo>
                  <a:cubicBezTo>
                    <a:pt x="13" y="5"/>
                    <a:pt x="13" y="5"/>
                    <a:pt x="14" y="5"/>
                  </a:cubicBezTo>
                  <a:cubicBezTo>
                    <a:pt x="14" y="5"/>
                    <a:pt x="15" y="5"/>
                    <a:pt x="15" y="6"/>
                  </a:cubicBezTo>
                  <a:cubicBezTo>
                    <a:pt x="15" y="6"/>
                    <a:pt x="15" y="6"/>
                    <a:pt x="15" y="6"/>
                  </a:cubicBezTo>
                  <a:cubicBezTo>
                    <a:pt x="16" y="6"/>
                    <a:pt x="16" y="6"/>
                    <a:pt x="16" y="6"/>
                  </a:cubicBezTo>
                  <a:cubicBezTo>
                    <a:pt x="16" y="6"/>
                    <a:pt x="17" y="6"/>
                    <a:pt x="17" y="6"/>
                  </a:cubicBezTo>
                  <a:cubicBezTo>
                    <a:pt x="17" y="7"/>
                    <a:pt x="17" y="7"/>
                    <a:pt x="17" y="7"/>
                  </a:cubicBezTo>
                  <a:cubicBezTo>
                    <a:pt x="17" y="7"/>
                    <a:pt x="18" y="7"/>
                    <a:pt x="18" y="7"/>
                  </a:cubicBezTo>
                  <a:cubicBezTo>
                    <a:pt x="18" y="7"/>
                    <a:pt x="18" y="7"/>
                    <a:pt x="18" y="8"/>
                  </a:cubicBezTo>
                  <a:cubicBezTo>
                    <a:pt x="20" y="9"/>
                    <a:pt x="19" y="12"/>
                    <a:pt x="19" y="14"/>
                  </a:cubicBezTo>
                  <a:cubicBezTo>
                    <a:pt x="19" y="16"/>
                    <a:pt x="18" y="18"/>
                    <a:pt x="20" y="19"/>
                  </a:cubicBezTo>
                  <a:cubicBezTo>
                    <a:pt x="22" y="20"/>
                    <a:pt x="26" y="20"/>
                    <a:pt x="30" y="20"/>
                  </a:cubicBezTo>
                  <a:cubicBezTo>
                    <a:pt x="33" y="20"/>
                    <a:pt x="37" y="20"/>
                    <a:pt x="40" y="20"/>
                  </a:cubicBezTo>
                  <a:cubicBezTo>
                    <a:pt x="41" y="21"/>
                    <a:pt x="41" y="21"/>
                    <a:pt x="42" y="21"/>
                  </a:cubicBezTo>
                  <a:cubicBezTo>
                    <a:pt x="42" y="21"/>
                    <a:pt x="42" y="21"/>
                    <a:pt x="42" y="21"/>
                  </a:cubicBezTo>
                  <a:cubicBezTo>
                    <a:pt x="42" y="21"/>
                    <a:pt x="42" y="21"/>
                    <a:pt x="43" y="21"/>
                  </a:cubicBezTo>
                  <a:cubicBezTo>
                    <a:pt x="43" y="21"/>
                    <a:pt x="43" y="22"/>
                    <a:pt x="43" y="22"/>
                  </a:cubicBezTo>
                  <a:cubicBezTo>
                    <a:pt x="43" y="22"/>
                    <a:pt x="44" y="22"/>
                    <a:pt x="44" y="22"/>
                  </a:cubicBezTo>
                  <a:cubicBezTo>
                    <a:pt x="44" y="22"/>
                    <a:pt x="44" y="22"/>
                    <a:pt x="44" y="22"/>
                  </a:cubicBezTo>
                  <a:cubicBezTo>
                    <a:pt x="44" y="23"/>
                    <a:pt x="45" y="23"/>
                    <a:pt x="45" y="23"/>
                  </a:cubicBezTo>
                  <a:cubicBezTo>
                    <a:pt x="45" y="23"/>
                    <a:pt x="45" y="23"/>
                    <a:pt x="45" y="23"/>
                  </a:cubicBezTo>
                  <a:cubicBezTo>
                    <a:pt x="46" y="24"/>
                    <a:pt x="46" y="24"/>
                    <a:pt x="46" y="24"/>
                  </a:cubicBezTo>
                  <a:cubicBezTo>
                    <a:pt x="46" y="24"/>
                    <a:pt x="46" y="24"/>
                    <a:pt x="46" y="24"/>
                  </a:cubicBezTo>
                  <a:cubicBezTo>
                    <a:pt x="47" y="25"/>
                    <a:pt x="47" y="25"/>
                    <a:pt x="47" y="25"/>
                  </a:cubicBezTo>
                  <a:cubicBezTo>
                    <a:pt x="48" y="26"/>
                    <a:pt x="48" y="26"/>
                    <a:pt x="48" y="26"/>
                  </a:cubicBezTo>
                  <a:cubicBezTo>
                    <a:pt x="48" y="26"/>
                    <a:pt x="48" y="26"/>
                    <a:pt x="48" y="26"/>
                  </a:cubicBezTo>
                  <a:cubicBezTo>
                    <a:pt x="49" y="26"/>
                    <a:pt x="49" y="27"/>
                    <a:pt x="49" y="27"/>
                  </a:cubicBezTo>
                  <a:cubicBezTo>
                    <a:pt x="49" y="27"/>
                    <a:pt x="49" y="27"/>
                    <a:pt x="49" y="27"/>
                  </a:cubicBezTo>
                  <a:cubicBezTo>
                    <a:pt x="50" y="27"/>
                    <a:pt x="50" y="27"/>
                    <a:pt x="50" y="28"/>
                  </a:cubicBezTo>
                  <a:cubicBezTo>
                    <a:pt x="50" y="28"/>
                    <a:pt x="50" y="28"/>
                    <a:pt x="50" y="28"/>
                  </a:cubicBezTo>
                  <a:cubicBezTo>
                    <a:pt x="51" y="28"/>
                    <a:pt x="51" y="28"/>
                    <a:pt x="51" y="28"/>
                  </a:cubicBezTo>
                  <a:cubicBezTo>
                    <a:pt x="52" y="29"/>
                    <a:pt x="52" y="29"/>
                    <a:pt x="52" y="29"/>
                  </a:cubicBezTo>
                  <a:cubicBezTo>
                    <a:pt x="52" y="29"/>
                    <a:pt x="52" y="29"/>
                    <a:pt x="53" y="29"/>
                  </a:cubicBezTo>
                  <a:cubicBezTo>
                    <a:pt x="53" y="29"/>
                    <a:pt x="53" y="29"/>
                    <a:pt x="54" y="29"/>
                  </a:cubicBezTo>
                  <a:cubicBezTo>
                    <a:pt x="56" y="29"/>
                    <a:pt x="59" y="28"/>
                    <a:pt x="62" y="27"/>
                  </a:cubicBezTo>
                  <a:cubicBezTo>
                    <a:pt x="62" y="26"/>
                    <a:pt x="62" y="26"/>
                    <a:pt x="63" y="26"/>
                  </a:cubicBezTo>
                  <a:cubicBezTo>
                    <a:pt x="63" y="26"/>
                    <a:pt x="63" y="26"/>
                    <a:pt x="63" y="26"/>
                  </a:cubicBezTo>
                  <a:cubicBezTo>
                    <a:pt x="63" y="26"/>
                    <a:pt x="64" y="25"/>
                    <a:pt x="64" y="25"/>
                  </a:cubicBezTo>
                  <a:cubicBezTo>
                    <a:pt x="64" y="25"/>
                    <a:pt x="64" y="25"/>
                    <a:pt x="65" y="25"/>
                  </a:cubicBezTo>
                  <a:cubicBezTo>
                    <a:pt x="65" y="25"/>
                    <a:pt x="65" y="25"/>
                    <a:pt x="65" y="25"/>
                  </a:cubicBezTo>
                  <a:cubicBezTo>
                    <a:pt x="65" y="25"/>
                    <a:pt x="66" y="25"/>
                    <a:pt x="66" y="25"/>
                  </a:cubicBezTo>
                  <a:cubicBezTo>
                    <a:pt x="66" y="24"/>
                    <a:pt x="66" y="24"/>
                    <a:pt x="67" y="24"/>
                  </a:cubicBezTo>
                  <a:cubicBezTo>
                    <a:pt x="67" y="24"/>
                    <a:pt x="67" y="24"/>
                    <a:pt x="67" y="24"/>
                  </a:cubicBezTo>
                  <a:cubicBezTo>
                    <a:pt x="70" y="26"/>
                    <a:pt x="70" y="26"/>
                    <a:pt x="70" y="26"/>
                  </a:cubicBezTo>
                  <a:cubicBezTo>
                    <a:pt x="70" y="26"/>
                    <a:pt x="69" y="26"/>
                    <a:pt x="69" y="26"/>
                  </a:cubicBezTo>
                  <a:cubicBezTo>
                    <a:pt x="69" y="26"/>
                    <a:pt x="69" y="26"/>
                    <a:pt x="69" y="26"/>
                  </a:cubicBezTo>
                  <a:cubicBezTo>
                    <a:pt x="68" y="27"/>
                    <a:pt x="68" y="27"/>
                    <a:pt x="67" y="27"/>
                  </a:cubicBezTo>
                  <a:cubicBezTo>
                    <a:pt x="67" y="27"/>
                    <a:pt x="66" y="27"/>
                    <a:pt x="66" y="2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Freeform 70"/>
            <p:cNvSpPr/>
            <p:nvPr userDrawn="1"/>
          </p:nvSpPr>
          <p:spPr bwMode="auto">
            <a:xfrm>
              <a:off x="10955660" y="2773872"/>
              <a:ext cx="105578" cy="63007"/>
            </a:xfrm>
            <a:custGeom>
              <a:gdLst>
                <a:gd name="T0" fmla="*/ 9 w 34"/>
                <a:gd name="T1" fmla="*/ 9 h 20"/>
                <a:gd name="T2" fmla="*/ 9 w 34"/>
                <a:gd name="T3" fmla="*/ 9 h 20"/>
                <a:gd name="T4" fmla="*/ 12 w 34"/>
                <a:gd name="T5" fmla="*/ 7 h 20"/>
                <a:gd name="T6" fmla="*/ 15 w 34"/>
                <a:gd name="T7" fmla="*/ 5 h 20"/>
                <a:gd name="T8" fmla="*/ 16 w 34"/>
                <a:gd name="T9" fmla="*/ 5 h 20"/>
                <a:gd name="T10" fmla="*/ 18 w 34"/>
                <a:gd name="T11" fmla="*/ 4 h 20"/>
                <a:gd name="T12" fmla="*/ 19 w 34"/>
                <a:gd name="T13" fmla="*/ 4 h 20"/>
                <a:gd name="T14" fmla="*/ 22 w 34"/>
                <a:gd name="T15" fmla="*/ 2 h 20"/>
                <a:gd name="T16" fmla="*/ 23 w 34"/>
                <a:gd name="T17" fmla="*/ 2 h 20"/>
                <a:gd name="T18" fmla="*/ 26 w 34"/>
                <a:gd name="T19" fmla="*/ 1 h 20"/>
                <a:gd name="T20" fmla="*/ 27 w 34"/>
                <a:gd name="T21" fmla="*/ 1 h 20"/>
                <a:gd name="T22" fmla="*/ 30 w 34"/>
                <a:gd name="T23" fmla="*/ 1 h 20"/>
                <a:gd name="T24" fmla="*/ 31 w 34"/>
                <a:gd name="T25" fmla="*/ 0 h 20"/>
                <a:gd name="T26" fmla="*/ 34 w 34"/>
                <a:gd name="T27" fmla="*/ 0 h 20"/>
                <a:gd name="T28" fmla="*/ 34 w 34"/>
                <a:gd name="T29" fmla="*/ 0 h 20"/>
                <a:gd name="T30" fmla="*/ 28 w 34"/>
                <a:gd name="T31" fmla="*/ 3 h 20"/>
                <a:gd name="T32" fmla="*/ 28 w 34"/>
                <a:gd name="T33" fmla="*/ 4 h 20"/>
                <a:gd name="T34" fmla="*/ 26 w 34"/>
                <a:gd name="T35" fmla="*/ 4 h 20"/>
                <a:gd name="T36" fmla="*/ 25 w 34"/>
                <a:gd name="T37" fmla="*/ 4 h 20"/>
                <a:gd name="T38" fmla="*/ 22 w 34"/>
                <a:gd name="T39" fmla="*/ 5 h 20"/>
                <a:gd name="T40" fmla="*/ 21 w 34"/>
                <a:gd name="T41" fmla="*/ 6 h 20"/>
                <a:gd name="T42" fmla="*/ 19 w 34"/>
                <a:gd name="T43" fmla="*/ 7 h 20"/>
                <a:gd name="T44" fmla="*/ 18 w 34"/>
                <a:gd name="T45" fmla="*/ 7 h 20"/>
                <a:gd name="T46" fmla="*/ 15 w 34"/>
                <a:gd name="T47" fmla="*/ 9 h 20"/>
                <a:gd name="T48" fmla="*/ 12 w 34"/>
                <a:gd name="T49" fmla="*/ 10 h 20"/>
                <a:gd name="T50" fmla="*/ 12 w 34"/>
                <a:gd name="T51" fmla="*/ 11 h 20"/>
                <a:gd name="T52" fmla="*/ 10 w 34"/>
                <a:gd name="T53" fmla="*/ 12 h 20"/>
                <a:gd name="T54" fmla="*/ 9 w 34"/>
                <a:gd name="T55" fmla="*/ 13 h 20"/>
                <a:gd name="T56" fmla="*/ 8 w 34"/>
                <a:gd name="T57" fmla="*/ 14 h 20"/>
                <a:gd name="T58" fmla="*/ 8 w 34"/>
                <a:gd name="T59" fmla="*/ 15 h 20"/>
                <a:gd name="T60" fmla="*/ 6 w 34"/>
                <a:gd name="T61" fmla="*/ 16 h 20"/>
                <a:gd name="T62" fmla="*/ 6 w 34"/>
                <a:gd name="T63" fmla="*/ 16 h 20"/>
                <a:gd name="T64" fmla="*/ 0 w 34"/>
                <a:gd name="T65" fmla="*/ 20 h 20"/>
                <a:gd name="T66" fmla="*/ 0 w 34"/>
                <a:gd name="T67" fmla="*/ 20 h 20"/>
                <a:gd name="T68" fmla="*/ 1 w 34"/>
                <a:gd name="T69" fmla="*/ 18 h 20"/>
                <a:gd name="T70" fmla="*/ 2 w 34"/>
                <a:gd name="T71" fmla="*/ 17 h 20"/>
                <a:gd name="T72" fmla="*/ 2 w 34"/>
                <a:gd name="T73" fmla="*/ 16 h 20"/>
                <a:gd name="T74" fmla="*/ 3 w 34"/>
                <a:gd name="T75" fmla="*/ 15 h 20"/>
                <a:gd name="T76" fmla="*/ 4 w 34"/>
                <a:gd name="T77" fmla="*/ 13 h 20"/>
                <a:gd name="T78" fmla="*/ 5 w 34"/>
                <a:gd name="T79" fmla="*/ 13 h 20"/>
                <a:gd name="T80" fmla="*/ 6 w 34"/>
                <a:gd name="T81" fmla="*/ 11 h 20"/>
                <a:gd name="T82" fmla="*/ 7 w 34"/>
                <a:gd name="T83" fmla="*/ 10 h 20"/>
                <a:gd name="T84" fmla="*/ 9 w 34"/>
                <a:gd name="T85" fmla="*/ 9 h 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4" h="20">
                  <a:moveTo>
                    <a:pt x="9" y="9"/>
                  </a:moveTo>
                  <a:cubicBezTo>
                    <a:pt x="9" y="9"/>
                    <a:pt x="9" y="9"/>
                    <a:pt x="9" y="9"/>
                  </a:cubicBezTo>
                  <a:cubicBezTo>
                    <a:pt x="10" y="8"/>
                    <a:pt x="11" y="7"/>
                    <a:pt x="12" y="7"/>
                  </a:cubicBezTo>
                  <a:cubicBezTo>
                    <a:pt x="13" y="6"/>
                    <a:pt x="14" y="6"/>
                    <a:pt x="15" y="5"/>
                  </a:cubicBezTo>
                  <a:cubicBezTo>
                    <a:pt x="15" y="5"/>
                    <a:pt x="16" y="5"/>
                    <a:pt x="16" y="5"/>
                  </a:cubicBezTo>
                  <a:cubicBezTo>
                    <a:pt x="17" y="5"/>
                    <a:pt x="18" y="4"/>
                    <a:pt x="18" y="4"/>
                  </a:cubicBezTo>
                  <a:cubicBezTo>
                    <a:pt x="19" y="4"/>
                    <a:pt x="19" y="4"/>
                    <a:pt x="19" y="4"/>
                  </a:cubicBezTo>
                  <a:cubicBezTo>
                    <a:pt x="20" y="3"/>
                    <a:pt x="21" y="3"/>
                    <a:pt x="22" y="2"/>
                  </a:cubicBezTo>
                  <a:cubicBezTo>
                    <a:pt x="22" y="2"/>
                    <a:pt x="23" y="2"/>
                    <a:pt x="23" y="2"/>
                  </a:cubicBezTo>
                  <a:cubicBezTo>
                    <a:pt x="24" y="2"/>
                    <a:pt x="25" y="2"/>
                    <a:pt x="26" y="1"/>
                  </a:cubicBezTo>
                  <a:cubicBezTo>
                    <a:pt x="26" y="1"/>
                    <a:pt x="27" y="1"/>
                    <a:pt x="27" y="1"/>
                  </a:cubicBezTo>
                  <a:cubicBezTo>
                    <a:pt x="28" y="1"/>
                    <a:pt x="29" y="1"/>
                    <a:pt x="30" y="1"/>
                  </a:cubicBezTo>
                  <a:cubicBezTo>
                    <a:pt x="30" y="1"/>
                    <a:pt x="30" y="1"/>
                    <a:pt x="31" y="0"/>
                  </a:cubicBezTo>
                  <a:cubicBezTo>
                    <a:pt x="32" y="0"/>
                    <a:pt x="33" y="0"/>
                    <a:pt x="34" y="0"/>
                  </a:cubicBezTo>
                  <a:cubicBezTo>
                    <a:pt x="34" y="0"/>
                    <a:pt x="34" y="0"/>
                    <a:pt x="34" y="0"/>
                  </a:cubicBezTo>
                  <a:cubicBezTo>
                    <a:pt x="28" y="3"/>
                    <a:pt x="28" y="3"/>
                    <a:pt x="28" y="3"/>
                  </a:cubicBezTo>
                  <a:cubicBezTo>
                    <a:pt x="28" y="4"/>
                    <a:pt x="28" y="4"/>
                    <a:pt x="28" y="4"/>
                  </a:cubicBezTo>
                  <a:cubicBezTo>
                    <a:pt x="27" y="4"/>
                    <a:pt x="27" y="4"/>
                    <a:pt x="26" y="4"/>
                  </a:cubicBezTo>
                  <a:cubicBezTo>
                    <a:pt x="26" y="4"/>
                    <a:pt x="25" y="4"/>
                    <a:pt x="25" y="4"/>
                  </a:cubicBezTo>
                  <a:cubicBezTo>
                    <a:pt x="24" y="5"/>
                    <a:pt x="23" y="5"/>
                    <a:pt x="22" y="5"/>
                  </a:cubicBezTo>
                  <a:cubicBezTo>
                    <a:pt x="22" y="5"/>
                    <a:pt x="22" y="5"/>
                    <a:pt x="21" y="6"/>
                  </a:cubicBezTo>
                  <a:cubicBezTo>
                    <a:pt x="21" y="6"/>
                    <a:pt x="20" y="6"/>
                    <a:pt x="19" y="7"/>
                  </a:cubicBezTo>
                  <a:cubicBezTo>
                    <a:pt x="19" y="7"/>
                    <a:pt x="18" y="7"/>
                    <a:pt x="18" y="7"/>
                  </a:cubicBezTo>
                  <a:cubicBezTo>
                    <a:pt x="17" y="7"/>
                    <a:pt x="16" y="8"/>
                    <a:pt x="15" y="9"/>
                  </a:cubicBezTo>
                  <a:cubicBezTo>
                    <a:pt x="14" y="9"/>
                    <a:pt x="13" y="10"/>
                    <a:pt x="12" y="10"/>
                  </a:cubicBezTo>
                  <a:cubicBezTo>
                    <a:pt x="12" y="10"/>
                    <a:pt x="12" y="11"/>
                    <a:pt x="12" y="11"/>
                  </a:cubicBezTo>
                  <a:cubicBezTo>
                    <a:pt x="11" y="11"/>
                    <a:pt x="11" y="12"/>
                    <a:pt x="10" y="12"/>
                  </a:cubicBezTo>
                  <a:cubicBezTo>
                    <a:pt x="10" y="12"/>
                    <a:pt x="10" y="13"/>
                    <a:pt x="9" y="13"/>
                  </a:cubicBezTo>
                  <a:cubicBezTo>
                    <a:pt x="9" y="13"/>
                    <a:pt x="8" y="14"/>
                    <a:pt x="8" y="14"/>
                  </a:cubicBezTo>
                  <a:cubicBezTo>
                    <a:pt x="8" y="14"/>
                    <a:pt x="8" y="15"/>
                    <a:pt x="8" y="15"/>
                  </a:cubicBezTo>
                  <a:cubicBezTo>
                    <a:pt x="7" y="15"/>
                    <a:pt x="7" y="16"/>
                    <a:pt x="6" y="16"/>
                  </a:cubicBezTo>
                  <a:cubicBezTo>
                    <a:pt x="6" y="16"/>
                    <a:pt x="6" y="16"/>
                    <a:pt x="6" y="16"/>
                  </a:cubicBezTo>
                  <a:cubicBezTo>
                    <a:pt x="0" y="20"/>
                    <a:pt x="0" y="20"/>
                    <a:pt x="0" y="20"/>
                  </a:cubicBezTo>
                  <a:cubicBezTo>
                    <a:pt x="0" y="20"/>
                    <a:pt x="0" y="20"/>
                    <a:pt x="0" y="20"/>
                  </a:cubicBezTo>
                  <a:cubicBezTo>
                    <a:pt x="1" y="19"/>
                    <a:pt x="1" y="18"/>
                    <a:pt x="1" y="18"/>
                  </a:cubicBezTo>
                  <a:cubicBezTo>
                    <a:pt x="1" y="17"/>
                    <a:pt x="1" y="17"/>
                    <a:pt x="2" y="17"/>
                  </a:cubicBezTo>
                  <a:cubicBezTo>
                    <a:pt x="2" y="17"/>
                    <a:pt x="2" y="16"/>
                    <a:pt x="2" y="16"/>
                  </a:cubicBezTo>
                  <a:cubicBezTo>
                    <a:pt x="3" y="15"/>
                    <a:pt x="3" y="15"/>
                    <a:pt x="3" y="15"/>
                  </a:cubicBezTo>
                  <a:cubicBezTo>
                    <a:pt x="3" y="14"/>
                    <a:pt x="4" y="14"/>
                    <a:pt x="4" y="13"/>
                  </a:cubicBezTo>
                  <a:cubicBezTo>
                    <a:pt x="4" y="13"/>
                    <a:pt x="5" y="13"/>
                    <a:pt x="5" y="13"/>
                  </a:cubicBezTo>
                  <a:cubicBezTo>
                    <a:pt x="5" y="12"/>
                    <a:pt x="6" y="12"/>
                    <a:pt x="6" y="11"/>
                  </a:cubicBezTo>
                  <a:cubicBezTo>
                    <a:pt x="7" y="11"/>
                    <a:pt x="7" y="11"/>
                    <a:pt x="7" y="10"/>
                  </a:cubicBezTo>
                  <a:cubicBezTo>
                    <a:pt x="8" y="10"/>
                    <a:pt x="8" y="10"/>
                    <a:pt x="9" y="9"/>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Freeform 71"/>
            <p:cNvSpPr/>
            <p:nvPr userDrawn="1"/>
          </p:nvSpPr>
          <p:spPr bwMode="auto">
            <a:xfrm>
              <a:off x="10955660" y="2823255"/>
              <a:ext cx="18732" cy="44275"/>
            </a:xfrm>
            <a:custGeom>
              <a:gdLst>
                <a:gd name="T0" fmla="*/ 4 w 6"/>
                <a:gd name="T1" fmla="*/ 11 h 14"/>
                <a:gd name="T2" fmla="*/ 4 w 6"/>
                <a:gd name="T3" fmla="*/ 13 h 14"/>
                <a:gd name="T4" fmla="*/ 5 w 6"/>
                <a:gd name="T5" fmla="*/ 13 h 14"/>
                <a:gd name="T6" fmla="*/ 5 w 6"/>
                <a:gd name="T7" fmla="*/ 14 h 14"/>
                <a:gd name="T8" fmla="*/ 0 w 6"/>
                <a:gd name="T9" fmla="*/ 11 h 14"/>
                <a:gd name="T10" fmla="*/ 0 w 6"/>
                <a:gd name="T11" fmla="*/ 9 h 14"/>
                <a:gd name="T12" fmla="*/ 0 w 6"/>
                <a:gd name="T13" fmla="*/ 8 h 14"/>
                <a:gd name="T14" fmla="*/ 0 w 6"/>
                <a:gd name="T15" fmla="*/ 7 h 14"/>
                <a:gd name="T16" fmla="*/ 0 w 6"/>
                <a:gd name="T17" fmla="*/ 6 h 14"/>
                <a:gd name="T18" fmla="*/ 0 w 6"/>
                <a:gd name="T19" fmla="*/ 4 h 14"/>
                <a:gd name="T20" fmla="*/ 6 w 6"/>
                <a:gd name="T21" fmla="*/ 0 h 14"/>
                <a:gd name="T22" fmla="*/ 5 w 6"/>
                <a:gd name="T23" fmla="*/ 2 h 14"/>
                <a:gd name="T24" fmla="*/ 5 w 6"/>
                <a:gd name="T25" fmla="*/ 3 h 14"/>
                <a:gd name="T26" fmla="*/ 5 w 6"/>
                <a:gd name="T27" fmla="*/ 4 h 14"/>
                <a:gd name="T28" fmla="*/ 4 w 6"/>
                <a:gd name="T29" fmla="*/ 5 h 14"/>
                <a:gd name="T30" fmla="*/ 4 w 6"/>
                <a:gd name="T31" fmla="*/ 6 h 14"/>
                <a:gd name="T32" fmla="*/ 4 w 6"/>
                <a:gd name="T33" fmla="*/ 7 h 14"/>
                <a:gd name="T34" fmla="*/ 4 w 6"/>
                <a:gd name="T35" fmla="*/ 8 h 14"/>
                <a:gd name="T36" fmla="*/ 4 w 6"/>
                <a:gd name="T37" fmla="*/ 9 h 14"/>
                <a:gd name="T38" fmla="*/ 4 w 6"/>
                <a:gd name="T39" fmla="*/ 11 h 14"/>
                <a:gd name="T40" fmla="*/ 4 w 6"/>
                <a:gd name="T41" fmla="*/ 11 h 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 h="14">
                  <a:moveTo>
                    <a:pt x="4" y="11"/>
                  </a:moveTo>
                  <a:cubicBezTo>
                    <a:pt x="4" y="12"/>
                    <a:pt x="4" y="12"/>
                    <a:pt x="4" y="13"/>
                  </a:cubicBezTo>
                  <a:cubicBezTo>
                    <a:pt x="4" y="13"/>
                    <a:pt x="5" y="13"/>
                    <a:pt x="5" y="13"/>
                  </a:cubicBezTo>
                  <a:cubicBezTo>
                    <a:pt x="5" y="13"/>
                    <a:pt x="5" y="14"/>
                    <a:pt x="5" y="14"/>
                  </a:cubicBezTo>
                  <a:cubicBezTo>
                    <a:pt x="0" y="11"/>
                    <a:pt x="0" y="11"/>
                    <a:pt x="0" y="11"/>
                  </a:cubicBezTo>
                  <a:cubicBezTo>
                    <a:pt x="0" y="10"/>
                    <a:pt x="0" y="9"/>
                    <a:pt x="0" y="9"/>
                  </a:cubicBezTo>
                  <a:cubicBezTo>
                    <a:pt x="0" y="9"/>
                    <a:pt x="0" y="8"/>
                    <a:pt x="0" y="8"/>
                  </a:cubicBezTo>
                  <a:cubicBezTo>
                    <a:pt x="0" y="8"/>
                    <a:pt x="0" y="7"/>
                    <a:pt x="0" y="7"/>
                  </a:cubicBezTo>
                  <a:cubicBezTo>
                    <a:pt x="0" y="6"/>
                    <a:pt x="0" y="6"/>
                    <a:pt x="0" y="6"/>
                  </a:cubicBezTo>
                  <a:cubicBezTo>
                    <a:pt x="0" y="5"/>
                    <a:pt x="0" y="5"/>
                    <a:pt x="0" y="4"/>
                  </a:cubicBezTo>
                  <a:cubicBezTo>
                    <a:pt x="6" y="0"/>
                    <a:pt x="6" y="0"/>
                    <a:pt x="6" y="0"/>
                  </a:cubicBezTo>
                  <a:cubicBezTo>
                    <a:pt x="6" y="1"/>
                    <a:pt x="6" y="1"/>
                    <a:pt x="5" y="2"/>
                  </a:cubicBezTo>
                  <a:cubicBezTo>
                    <a:pt x="5" y="2"/>
                    <a:pt x="5" y="2"/>
                    <a:pt x="5" y="3"/>
                  </a:cubicBezTo>
                  <a:cubicBezTo>
                    <a:pt x="5" y="3"/>
                    <a:pt x="5" y="3"/>
                    <a:pt x="5" y="4"/>
                  </a:cubicBezTo>
                  <a:cubicBezTo>
                    <a:pt x="4" y="4"/>
                    <a:pt x="4" y="4"/>
                    <a:pt x="4" y="5"/>
                  </a:cubicBezTo>
                  <a:cubicBezTo>
                    <a:pt x="4" y="5"/>
                    <a:pt x="4" y="6"/>
                    <a:pt x="4" y="6"/>
                  </a:cubicBezTo>
                  <a:cubicBezTo>
                    <a:pt x="4" y="6"/>
                    <a:pt x="4" y="6"/>
                    <a:pt x="4" y="7"/>
                  </a:cubicBezTo>
                  <a:cubicBezTo>
                    <a:pt x="4" y="7"/>
                    <a:pt x="4" y="8"/>
                    <a:pt x="4" y="8"/>
                  </a:cubicBezTo>
                  <a:cubicBezTo>
                    <a:pt x="4" y="8"/>
                    <a:pt x="4" y="8"/>
                    <a:pt x="4" y="9"/>
                  </a:cubicBezTo>
                  <a:cubicBezTo>
                    <a:pt x="4" y="9"/>
                    <a:pt x="4" y="10"/>
                    <a:pt x="4" y="11"/>
                  </a:cubicBezTo>
                  <a:cubicBezTo>
                    <a:pt x="4" y="11"/>
                    <a:pt x="4" y="11"/>
                    <a:pt x="4" y="11"/>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Freeform 72"/>
            <p:cNvSpPr/>
            <p:nvPr userDrawn="1"/>
          </p:nvSpPr>
          <p:spPr bwMode="auto">
            <a:xfrm>
              <a:off x="10955660" y="2859015"/>
              <a:ext cx="122606" cy="71520"/>
            </a:xfrm>
            <a:custGeom>
              <a:gdLst>
                <a:gd name="T0" fmla="*/ 17 w 39"/>
                <a:gd name="T1" fmla="*/ 17 h 23"/>
                <a:gd name="T2" fmla="*/ 15 w 39"/>
                <a:gd name="T3" fmla="*/ 17 h 23"/>
                <a:gd name="T4" fmla="*/ 12 w 39"/>
                <a:gd name="T5" fmla="*/ 15 h 23"/>
                <a:gd name="T6" fmla="*/ 10 w 39"/>
                <a:gd name="T7" fmla="*/ 13 h 23"/>
                <a:gd name="T8" fmla="*/ 9 w 39"/>
                <a:gd name="T9" fmla="*/ 13 h 23"/>
                <a:gd name="T10" fmla="*/ 7 w 39"/>
                <a:gd name="T11" fmla="*/ 12 h 23"/>
                <a:gd name="T12" fmla="*/ 6 w 39"/>
                <a:gd name="T13" fmla="*/ 11 h 23"/>
                <a:gd name="T14" fmla="*/ 5 w 39"/>
                <a:gd name="T15" fmla="*/ 10 h 23"/>
                <a:gd name="T16" fmla="*/ 4 w 39"/>
                <a:gd name="T17" fmla="*/ 9 h 23"/>
                <a:gd name="T18" fmla="*/ 3 w 39"/>
                <a:gd name="T19" fmla="*/ 7 h 23"/>
                <a:gd name="T20" fmla="*/ 3 w 39"/>
                <a:gd name="T21" fmla="*/ 7 h 23"/>
                <a:gd name="T22" fmla="*/ 2 w 39"/>
                <a:gd name="T23" fmla="*/ 5 h 23"/>
                <a:gd name="T24" fmla="*/ 1 w 39"/>
                <a:gd name="T25" fmla="*/ 4 h 23"/>
                <a:gd name="T26" fmla="*/ 1 w 39"/>
                <a:gd name="T27" fmla="*/ 3 h 23"/>
                <a:gd name="T28" fmla="*/ 0 w 39"/>
                <a:gd name="T29" fmla="*/ 2 h 23"/>
                <a:gd name="T30" fmla="*/ 0 w 39"/>
                <a:gd name="T31" fmla="*/ 0 h 23"/>
                <a:gd name="T32" fmla="*/ 0 w 39"/>
                <a:gd name="T33" fmla="*/ 0 h 23"/>
                <a:gd name="T34" fmla="*/ 5 w 39"/>
                <a:gd name="T35" fmla="*/ 3 h 23"/>
                <a:gd name="T36" fmla="*/ 5 w 39"/>
                <a:gd name="T37" fmla="*/ 4 h 23"/>
                <a:gd name="T38" fmla="*/ 5 w 39"/>
                <a:gd name="T39" fmla="*/ 4 h 23"/>
                <a:gd name="T40" fmla="*/ 7 w 39"/>
                <a:gd name="T41" fmla="*/ 6 h 23"/>
                <a:gd name="T42" fmla="*/ 7 w 39"/>
                <a:gd name="T43" fmla="*/ 6 h 23"/>
                <a:gd name="T44" fmla="*/ 8 w 39"/>
                <a:gd name="T45" fmla="*/ 8 h 23"/>
                <a:gd name="T46" fmla="*/ 8 w 39"/>
                <a:gd name="T47" fmla="*/ 8 h 23"/>
                <a:gd name="T48" fmla="*/ 10 w 39"/>
                <a:gd name="T49" fmla="*/ 10 h 23"/>
                <a:gd name="T50" fmla="*/ 11 w 39"/>
                <a:gd name="T51" fmla="*/ 10 h 23"/>
                <a:gd name="T52" fmla="*/ 12 w 39"/>
                <a:gd name="T53" fmla="*/ 12 h 23"/>
                <a:gd name="T54" fmla="*/ 13 w 39"/>
                <a:gd name="T55" fmla="*/ 12 h 23"/>
                <a:gd name="T56" fmla="*/ 15 w 39"/>
                <a:gd name="T57" fmla="*/ 14 h 23"/>
                <a:gd name="T58" fmla="*/ 18 w 39"/>
                <a:gd name="T59" fmla="*/ 15 h 23"/>
                <a:gd name="T60" fmla="*/ 19 w 39"/>
                <a:gd name="T61" fmla="*/ 15 h 23"/>
                <a:gd name="T62" fmla="*/ 21 w 39"/>
                <a:gd name="T63" fmla="*/ 16 h 23"/>
                <a:gd name="T64" fmla="*/ 22 w 39"/>
                <a:gd name="T65" fmla="*/ 17 h 23"/>
                <a:gd name="T66" fmla="*/ 24 w 39"/>
                <a:gd name="T67" fmla="*/ 18 h 23"/>
                <a:gd name="T68" fmla="*/ 25 w 39"/>
                <a:gd name="T69" fmla="*/ 18 h 23"/>
                <a:gd name="T70" fmla="*/ 28 w 39"/>
                <a:gd name="T71" fmla="*/ 18 h 23"/>
                <a:gd name="T72" fmla="*/ 29 w 39"/>
                <a:gd name="T73" fmla="*/ 19 h 23"/>
                <a:gd name="T74" fmla="*/ 32 w 39"/>
                <a:gd name="T75" fmla="*/ 19 h 23"/>
                <a:gd name="T76" fmla="*/ 32 w 39"/>
                <a:gd name="T77" fmla="*/ 19 h 23"/>
                <a:gd name="T78" fmla="*/ 34 w 39"/>
                <a:gd name="T79" fmla="*/ 20 h 23"/>
                <a:gd name="T80" fmla="*/ 39 w 39"/>
                <a:gd name="T81" fmla="*/ 23 h 23"/>
                <a:gd name="T82" fmla="*/ 38 w 39"/>
                <a:gd name="T83" fmla="*/ 22 h 23"/>
                <a:gd name="T84" fmla="*/ 35 w 39"/>
                <a:gd name="T85" fmla="*/ 22 h 23"/>
                <a:gd name="T86" fmla="*/ 34 w 39"/>
                <a:gd name="T87" fmla="*/ 22 h 23"/>
                <a:gd name="T88" fmla="*/ 31 w 39"/>
                <a:gd name="T89" fmla="*/ 22 h 23"/>
                <a:gd name="T90" fmla="*/ 30 w 39"/>
                <a:gd name="T91" fmla="*/ 21 h 23"/>
                <a:gd name="T92" fmla="*/ 27 w 39"/>
                <a:gd name="T93" fmla="*/ 21 h 23"/>
                <a:gd name="T94" fmla="*/ 26 w 39"/>
                <a:gd name="T95" fmla="*/ 21 h 23"/>
                <a:gd name="T96" fmla="*/ 24 w 39"/>
                <a:gd name="T97" fmla="*/ 20 h 23"/>
                <a:gd name="T98" fmla="*/ 22 w 39"/>
                <a:gd name="T99" fmla="*/ 20 h 23"/>
                <a:gd name="T100" fmla="*/ 20 w 39"/>
                <a:gd name="T101" fmla="*/ 19 h 23"/>
                <a:gd name="T102" fmla="*/ 19 w 39"/>
                <a:gd name="T103" fmla="*/ 18 h 23"/>
                <a:gd name="T104" fmla="*/ 17 w 39"/>
                <a:gd name="T105" fmla="*/ 17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9" h="23">
                  <a:moveTo>
                    <a:pt x="17" y="17"/>
                  </a:moveTo>
                  <a:cubicBezTo>
                    <a:pt x="16" y="17"/>
                    <a:pt x="16" y="17"/>
                    <a:pt x="15" y="17"/>
                  </a:cubicBezTo>
                  <a:cubicBezTo>
                    <a:pt x="14" y="16"/>
                    <a:pt x="13" y="16"/>
                    <a:pt x="12" y="15"/>
                  </a:cubicBezTo>
                  <a:cubicBezTo>
                    <a:pt x="11" y="15"/>
                    <a:pt x="10" y="14"/>
                    <a:pt x="10" y="13"/>
                  </a:cubicBezTo>
                  <a:cubicBezTo>
                    <a:pt x="9" y="13"/>
                    <a:pt x="9" y="13"/>
                    <a:pt x="9" y="13"/>
                  </a:cubicBezTo>
                  <a:cubicBezTo>
                    <a:pt x="8" y="12"/>
                    <a:pt x="8" y="12"/>
                    <a:pt x="7" y="12"/>
                  </a:cubicBezTo>
                  <a:cubicBezTo>
                    <a:pt x="7" y="11"/>
                    <a:pt x="6" y="11"/>
                    <a:pt x="6" y="11"/>
                  </a:cubicBezTo>
                  <a:cubicBezTo>
                    <a:pt x="6" y="10"/>
                    <a:pt x="5" y="10"/>
                    <a:pt x="5" y="10"/>
                  </a:cubicBezTo>
                  <a:cubicBezTo>
                    <a:pt x="5" y="9"/>
                    <a:pt x="4" y="9"/>
                    <a:pt x="4" y="9"/>
                  </a:cubicBezTo>
                  <a:cubicBezTo>
                    <a:pt x="4" y="8"/>
                    <a:pt x="3" y="8"/>
                    <a:pt x="3" y="7"/>
                  </a:cubicBezTo>
                  <a:cubicBezTo>
                    <a:pt x="3" y="7"/>
                    <a:pt x="3" y="7"/>
                    <a:pt x="3" y="7"/>
                  </a:cubicBezTo>
                  <a:cubicBezTo>
                    <a:pt x="2" y="6"/>
                    <a:pt x="2" y="6"/>
                    <a:pt x="2" y="5"/>
                  </a:cubicBezTo>
                  <a:cubicBezTo>
                    <a:pt x="2" y="5"/>
                    <a:pt x="1" y="5"/>
                    <a:pt x="1" y="4"/>
                  </a:cubicBezTo>
                  <a:cubicBezTo>
                    <a:pt x="1" y="4"/>
                    <a:pt x="1" y="3"/>
                    <a:pt x="1" y="3"/>
                  </a:cubicBezTo>
                  <a:cubicBezTo>
                    <a:pt x="1" y="3"/>
                    <a:pt x="0" y="2"/>
                    <a:pt x="0" y="2"/>
                  </a:cubicBezTo>
                  <a:cubicBezTo>
                    <a:pt x="0" y="2"/>
                    <a:pt x="0" y="1"/>
                    <a:pt x="0" y="0"/>
                  </a:cubicBezTo>
                  <a:cubicBezTo>
                    <a:pt x="0" y="0"/>
                    <a:pt x="0" y="0"/>
                    <a:pt x="0" y="0"/>
                  </a:cubicBezTo>
                  <a:cubicBezTo>
                    <a:pt x="5" y="3"/>
                    <a:pt x="5" y="3"/>
                    <a:pt x="5" y="3"/>
                  </a:cubicBezTo>
                  <a:cubicBezTo>
                    <a:pt x="5" y="3"/>
                    <a:pt x="5" y="3"/>
                    <a:pt x="5" y="4"/>
                  </a:cubicBezTo>
                  <a:cubicBezTo>
                    <a:pt x="5" y="4"/>
                    <a:pt x="5" y="4"/>
                    <a:pt x="5" y="4"/>
                  </a:cubicBezTo>
                  <a:cubicBezTo>
                    <a:pt x="6" y="5"/>
                    <a:pt x="6" y="5"/>
                    <a:pt x="7" y="6"/>
                  </a:cubicBezTo>
                  <a:cubicBezTo>
                    <a:pt x="7" y="6"/>
                    <a:pt x="7" y="6"/>
                    <a:pt x="7" y="6"/>
                  </a:cubicBezTo>
                  <a:cubicBezTo>
                    <a:pt x="7" y="7"/>
                    <a:pt x="8" y="7"/>
                    <a:pt x="8" y="8"/>
                  </a:cubicBezTo>
                  <a:cubicBezTo>
                    <a:pt x="8" y="8"/>
                    <a:pt x="8" y="8"/>
                    <a:pt x="8" y="8"/>
                  </a:cubicBezTo>
                  <a:cubicBezTo>
                    <a:pt x="9" y="9"/>
                    <a:pt x="10" y="9"/>
                    <a:pt x="10" y="10"/>
                  </a:cubicBezTo>
                  <a:cubicBezTo>
                    <a:pt x="10" y="10"/>
                    <a:pt x="10" y="10"/>
                    <a:pt x="11" y="10"/>
                  </a:cubicBezTo>
                  <a:cubicBezTo>
                    <a:pt x="11" y="11"/>
                    <a:pt x="12" y="11"/>
                    <a:pt x="12" y="12"/>
                  </a:cubicBezTo>
                  <a:cubicBezTo>
                    <a:pt x="12" y="12"/>
                    <a:pt x="13" y="12"/>
                    <a:pt x="13" y="12"/>
                  </a:cubicBezTo>
                  <a:cubicBezTo>
                    <a:pt x="14" y="13"/>
                    <a:pt x="14" y="13"/>
                    <a:pt x="15" y="14"/>
                  </a:cubicBezTo>
                  <a:cubicBezTo>
                    <a:pt x="16" y="14"/>
                    <a:pt x="17" y="15"/>
                    <a:pt x="18" y="15"/>
                  </a:cubicBezTo>
                  <a:cubicBezTo>
                    <a:pt x="18" y="15"/>
                    <a:pt x="18" y="15"/>
                    <a:pt x="19" y="15"/>
                  </a:cubicBezTo>
                  <a:cubicBezTo>
                    <a:pt x="19" y="16"/>
                    <a:pt x="20" y="16"/>
                    <a:pt x="21" y="16"/>
                  </a:cubicBezTo>
                  <a:cubicBezTo>
                    <a:pt x="21" y="16"/>
                    <a:pt x="21" y="16"/>
                    <a:pt x="22" y="17"/>
                  </a:cubicBezTo>
                  <a:cubicBezTo>
                    <a:pt x="23" y="17"/>
                    <a:pt x="23" y="17"/>
                    <a:pt x="24" y="18"/>
                  </a:cubicBezTo>
                  <a:cubicBezTo>
                    <a:pt x="25" y="18"/>
                    <a:pt x="25" y="18"/>
                    <a:pt x="25" y="18"/>
                  </a:cubicBezTo>
                  <a:cubicBezTo>
                    <a:pt x="26" y="18"/>
                    <a:pt x="27" y="18"/>
                    <a:pt x="28" y="18"/>
                  </a:cubicBezTo>
                  <a:cubicBezTo>
                    <a:pt x="28" y="18"/>
                    <a:pt x="28" y="19"/>
                    <a:pt x="29" y="19"/>
                  </a:cubicBezTo>
                  <a:cubicBezTo>
                    <a:pt x="30" y="19"/>
                    <a:pt x="31" y="19"/>
                    <a:pt x="32" y="19"/>
                  </a:cubicBezTo>
                  <a:cubicBezTo>
                    <a:pt x="32" y="19"/>
                    <a:pt x="32" y="19"/>
                    <a:pt x="32" y="19"/>
                  </a:cubicBezTo>
                  <a:cubicBezTo>
                    <a:pt x="33" y="19"/>
                    <a:pt x="33" y="20"/>
                    <a:pt x="34" y="20"/>
                  </a:cubicBezTo>
                  <a:cubicBezTo>
                    <a:pt x="39" y="23"/>
                    <a:pt x="39" y="23"/>
                    <a:pt x="39" y="23"/>
                  </a:cubicBezTo>
                  <a:cubicBezTo>
                    <a:pt x="39" y="23"/>
                    <a:pt x="38" y="22"/>
                    <a:pt x="38" y="22"/>
                  </a:cubicBezTo>
                  <a:cubicBezTo>
                    <a:pt x="37" y="22"/>
                    <a:pt x="36" y="22"/>
                    <a:pt x="35" y="22"/>
                  </a:cubicBezTo>
                  <a:cubicBezTo>
                    <a:pt x="35" y="22"/>
                    <a:pt x="34" y="22"/>
                    <a:pt x="34" y="22"/>
                  </a:cubicBezTo>
                  <a:cubicBezTo>
                    <a:pt x="33" y="22"/>
                    <a:pt x="32" y="22"/>
                    <a:pt x="31" y="22"/>
                  </a:cubicBezTo>
                  <a:cubicBezTo>
                    <a:pt x="31" y="22"/>
                    <a:pt x="30" y="21"/>
                    <a:pt x="30" y="21"/>
                  </a:cubicBezTo>
                  <a:cubicBezTo>
                    <a:pt x="29" y="21"/>
                    <a:pt x="28" y="21"/>
                    <a:pt x="27" y="21"/>
                  </a:cubicBezTo>
                  <a:cubicBezTo>
                    <a:pt x="27" y="21"/>
                    <a:pt x="26" y="21"/>
                    <a:pt x="26" y="21"/>
                  </a:cubicBezTo>
                  <a:cubicBezTo>
                    <a:pt x="25" y="20"/>
                    <a:pt x="24" y="20"/>
                    <a:pt x="24" y="20"/>
                  </a:cubicBezTo>
                  <a:cubicBezTo>
                    <a:pt x="23" y="20"/>
                    <a:pt x="23" y="20"/>
                    <a:pt x="22" y="20"/>
                  </a:cubicBezTo>
                  <a:cubicBezTo>
                    <a:pt x="22" y="19"/>
                    <a:pt x="21" y="19"/>
                    <a:pt x="20" y="19"/>
                  </a:cubicBezTo>
                  <a:cubicBezTo>
                    <a:pt x="20" y="19"/>
                    <a:pt x="19" y="19"/>
                    <a:pt x="19" y="18"/>
                  </a:cubicBezTo>
                  <a:cubicBezTo>
                    <a:pt x="18" y="18"/>
                    <a:pt x="17" y="18"/>
                    <a:pt x="17" y="1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Freeform 73"/>
            <p:cNvSpPr/>
            <p:nvPr userDrawn="1"/>
          </p:nvSpPr>
          <p:spPr bwMode="auto">
            <a:xfrm>
              <a:off x="11042506" y="2773872"/>
              <a:ext cx="195830" cy="156664"/>
            </a:xfrm>
            <a:custGeom>
              <a:gdLst>
                <a:gd name="T0" fmla="*/ 42 w 62"/>
                <a:gd name="T1" fmla="*/ 5 h 50"/>
                <a:gd name="T2" fmla="*/ 46 w 62"/>
                <a:gd name="T3" fmla="*/ 42 h 50"/>
                <a:gd name="T4" fmla="*/ 42 w 62"/>
                <a:gd name="T5" fmla="*/ 44 h 50"/>
                <a:gd name="T6" fmla="*/ 39 w 62"/>
                <a:gd name="T7" fmla="*/ 46 h 50"/>
                <a:gd name="T8" fmla="*/ 35 w 62"/>
                <a:gd name="T9" fmla="*/ 47 h 50"/>
                <a:gd name="T10" fmla="*/ 31 w 62"/>
                <a:gd name="T11" fmla="*/ 48 h 50"/>
                <a:gd name="T12" fmla="*/ 27 w 62"/>
                <a:gd name="T13" fmla="*/ 49 h 50"/>
                <a:gd name="T14" fmla="*/ 23 w 62"/>
                <a:gd name="T15" fmla="*/ 49 h 50"/>
                <a:gd name="T16" fmla="*/ 19 w 62"/>
                <a:gd name="T17" fmla="*/ 50 h 50"/>
                <a:gd name="T18" fmla="*/ 15 w 62"/>
                <a:gd name="T19" fmla="*/ 50 h 50"/>
                <a:gd name="T20" fmla="*/ 6 w 62"/>
                <a:gd name="T21" fmla="*/ 47 h 50"/>
                <a:gd name="T22" fmla="*/ 8 w 62"/>
                <a:gd name="T23" fmla="*/ 47 h 50"/>
                <a:gd name="T24" fmla="*/ 12 w 62"/>
                <a:gd name="T25" fmla="*/ 47 h 50"/>
                <a:gd name="T26" fmla="*/ 15 w 62"/>
                <a:gd name="T27" fmla="*/ 47 h 50"/>
                <a:gd name="T28" fmla="*/ 19 w 62"/>
                <a:gd name="T29" fmla="*/ 47 h 50"/>
                <a:gd name="T30" fmla="*/ 23 w 62"/>
                <a:gd name="T31" fmla="*/ 47 h 50"/>
                <a:gd name="T32" fmla="*/ 27 w 62"/>
                <a:gd name="T33" fmla="*/ 46 h 50"/>
                <a:gd name="T34" fmla="*/ 30 w 62"/>
                <a:gd name="T35" fmla="*/ 46 h 50"/>
                <a:gd name="T36" fmla="*/ 34 w 62"/>
                <a:gd name="T37" fmla="*/ 45 h 50"/>
                <a:gd name="T38" fmla="*/ 37 w 62"/>
                <a:gd name="T39" fmla="*/ 43 h 50"/>
                <a:gd name="T40" fmla="*/ 40 w 62"/>
                <a:gd name="T41" fmla="*/ 42 h 50"/>
                <a:gd name="T42" fmla="*/ 42 w 62"/>
                <a:gd name="T43" fmla="*/ 9 h 50"/>
                <a:gd name="T44" fmla="*/ 39 w 62"/>
                <a:gd name="T45" fmla="*/ 7 h 50"/>
                <a:gd name="T46" fmla="*/ 36 w 62"/>
                <a:gd name="T47" fmla="*/ 6 h 50"/>
                <a:gd name="T48" fmla="*/ 33 w 62"/>
                <a:gd name="T49" fmla="*/ 4 h 50"/>
                <a:gd name="T50" fmla="*/ 29 w 62"/>
                <a:gd name="T51" fmla="*/ 3 h 50"/>
                <a:gd name="T52" fmla="*/ 26 w 62"/>
                <a:gd name="T53" fmla="*/ 3 h 50"/>
                <a:gd name="T54" fmla="*/ 22 w 62"/>
                <a:gd name="T55" fmla="*/ 2 h 50"/>
                <a:gd name="T56" fmla="*/ 18 w 62"/>
                <a:gd name="T57" fmla="*/ 2 h 50"/>
                <a:gd name="T58" fmla="*/ 14 w 62"/>
                <a:gd name="T59" fmla="*/ 2 h 50"/>
                <a:gd name="T60" fmla="*/ 10 w 62"/>
                <a:gd name="T61" fmla="*/ 2 h 50"/>
                <a:gd name="T62" fmla="*/ 7 w 62"/>
                <a:gd name="T63" fmla="*/ 2 h 50"/>
                <a:gd name="T64" fmla="*/ 3 w 62"/>
                <a:gd name="T65" fmla="*/ 3 h 50"/>
                <a:gd name="T66" fmla="*/ 7 w 62"/>
                <a:gd name="T67" fmla="*/ 0 h 50"/>
                <a:gd name="T68" fmla="*/ 11 w 62"/>
                <a:gd name="T69" fmla="*/ 0 h 50"/>
                <a:gd name="T70" fmla="*/ 15 w 62"/>
                <a:gd name="T71" fmla="*/ 0 h 50"/>
                <a:gd name="T72" fmla="*/ 19 w 62"/>
                <a:gd name="T73" fmla="*/ 0 h 50"/>
                <a:gd name="T74" fmla="*/ 23 w 62"/>
                <a:gd name="T75" fmla="*/ 0 h 50"/>
                <a:gd name="T76" fmla="*/ 31 w 62"/>
                <a:gd name="T77" fmla="*/ 1 h 50"/>
                <a:gd name="T78" fmla="*/ 35 w 62"/>
                <a:gd name="T79" fmla="*/ 2 h 50"/>
                <a:gd name="T80" fmla="*/ 38 w 62"/>
                <a:gd name="T81" fmla="*/ 4 h 50"/>
                <a:gd name="T82" fmla="*/ 42 w 62"/>
                <a:gd name="T83" fmla="*/ 5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2" h="50">
                  <a:moveTo>
                    <a:pt x="42" y="5"/>
                  </a:moveTo>
                  <a:cubicBezTo>
                    <a:pt x="42" y="5"/>
                    <a:pt x="42" y="5"/>
                    <a:pt x="42" y="5"/>
                  </a:cubicBezTo>
                  <a:cubicBezTo>
                    <a:pt x="43" y="6"/>
                    <a:pt x="44" y="6"/>
                    <a:pt x="45" y="7"/>
                  </a:cubicBezTo>
                  <a:cubicBezTo>
                    <a:pt x="62" y="17"/>
                    <a:pt x="62" y="33"/>
                    <a:pt x="46" y="42"/>
                  </a:cubicBezTo>
                  <a:cubicBezTo>
                    <a:pt x="45" y="43"/>
                    <a:pt x="44" y="43"/>
                    <a:pt x="43" y="44"/>
                  </a:cubicBezTo>
                  <a:cubicBezTo>
                    <a:pt x="42" y="44"/>
                    <a:pt x="42" y="44"/>
                    <a:pt x="42" y="44"/>
                  </a:cubicBezTo>
                  <a:cubicBezTo>
                    <a:pt x="41" y="45"/>
                    <a:pt x="40" y="45"/>
                    <a:pt x="39" y="45"/>
                  </a:cubicBezTo>
                  <a:cubicBezTo>
                    <a:pt x="39" y="45"/>
                    <a:pt x="39" y="46"/>
                    <a:pt x="39" y="46"/>
                  </a:cubicBezTo>
                  <a:cubicBezTo>
                    <a:pt x="37" y="46"/>
                    <a:pt x="36" y="46"/>
                    <a:pt x="35" y="47"/>
                  </a:cubicBezTo>
                  <a:cubicBezTo>
                    <a:pt x="35" y="47"/>
                    <a:pt x="35" y="47"/>
                    <a:pt x="35" y="47"/>
                  </a:cubicBezTo>
                  <a:cubicBezTo>
                    <a:pt x="34" y="47"/>
                    <a:pt x="33" y="48"/>
                    <a:pt x="31" y="48"/>
                  </a:cubicBezTo>
                  <a:cubicBezTo>
                    <a:pt x="31" y="48"/>
                    <a:pt x="31" y="48"/>
                    <a:pt x="31" y="48"/>
                  </a:cubicBezTo>
                  <a:cubicBezTo>
                    <a:pt x="30" y="48"/>
                    <a:pt x="29" y="48"/>
                    <a:pt x="27" y="49"/>
                  </a:cubicBezTo>
                  <a:cubicBezTo>
                    <a:pt x="27" y="49"/>
                    <a:pt x="27" y="49"/>
                    <a:pt x="27" y="49"/>
                  </a:cubicBezTo>
                  <a:cubicBezTo>
                    <a:pt x="26" y="49"/>
                    <a:pt x="25" y="49"/>
                    <a:pt x="24" y="49"/>
                  </a:cubicBezTo>
                  <a:cubicBezTo>
                    <a:pt x="23" y="49"/>
                    <a:pt x="23" y="49"/>
                    <a:pt x="23" y="49"/>
                  </a:cubicBezTo>
                  <a:cubicBezTo>
                    <a:pt x="22" y="49"/>
                    <a:pt x="21" y="49"/>
                    <a:pt x="19" y="49"/>
                  </a:cubicBezTo>
                  <a:cubicBezTo>
                    <a:pt x="19" y="50"/>
                    <a:pt x="19" y="50"/>
                    <a:pt x="19" y="50"/>
                  </a:cubicBezTo>
                  <a:cubicBezTo>
                    <a:pt x="18" y="50"/>
                    <a:pt x="16" y="50"/>
                    <a:pt x="15" y="50"/>
                  </a:cubicBezTo>
                  <a:cubicBezTo>
                    <a:pt x="15" y="50"/>
                    <a:pt x="15" y="50"/>
                    <a:pt x="15" y="50"/>
                  </a:cubicBezTo>
                  <a:cubicBezTo>
                    <a:pt x="13" y="50"/>
                    <a:pt x="12" y="50"/>
                    <a:pt x="11" y="50"/>
                  </a:cubicBezTo>
                  <a:cubicBezTo>
                    <a:pt x="6" y="47"/>
                    <a:pt x="6" y="47"/>
                    <a:pt x="6" y="47"/>
                  </a:cubicBezTo>
                  <a:cubicBezTo>
                    <a:pt x="6" y="47"/>
                    <a:pt x="7" y="47"/>
                    <a:pt x="7" y="47"/>
                  </a:cubicBezTo>
                  <a:cubicBezTo>
                    <a:pt x="7" y="47"/>
                    <a:pt x="8" y="47"/>
                    <a:pt x="8" y="47"/>
                  </a:cubicBezTo>
                  <a:cubicBezTo>
                    <a:pt x="9" y="47"/>
                    <a:pt x="10" y="47"/>
                    <a:pt x="11" y="47"/>
                  </a:cubicBezTo>
                  <a:cubicBezTo>
                    <a:pt x="11" y="47"/>
                    <a:pt x="11" y="47"/>
                    <a:pt x="12" y="47"/>
                  </a:cubicBezTo>
                  <a:cubicBezTo>
                    <a:pt x="13" y="47"/>
                    <a:pt x="14" y="47"/>
                    <a:pt x="14" y="47"/>
                  </a:cubicBezTo>
                  <a:cubicBezTo>
                    <a:pt x="15" y="47"/>
                    <a:pt x="15" y="47"/>
                    <a:pt x="15" y="47"/>
                  </a:cubicBezTo>
                  <a:cubicBezTo>
                    <a:pt x="16" y="47"/>
                    <a:pt x="17" y="47"/>
                    <a:pt x="18" y="47"/>
                  </a:cubicBezTo>
                  <a:cubicBezTo>
                    <a:pt x="19" y="47"/>
                    <a:pt x="19" y="47"/>
                    <a:pt x="19" y="47"/>
                  </a:cubicBezTo>
                  <a:cubicBezTo>
                    <a:pt x="20" y="47"/>
                    <a:pt x="21" y="47"/>
                    <a:pt x="22" y="47"/>
                  </a:cubicBezTo>
                  <a:cubicBezTo>
                    <a:pt x="22" y="47"/>
                    <a:pt x="22" y="47"/>
                    <a:pt x="23" y="47"/>
                  </a:cubicBezTo>
                  <a:cubicBezTo>
                    <a:pt x="24" y="47"/>
                    <a:pt x="25" y="47"/>
                    <a:pt x="26" y="46"/>
                  </a:cubicBezTo>
                  <a:cubicBezTo>
                    <a:pt x="26" y="46"/>
                    <a:pt x="26" y="46"/>
                    <a:pt x="27" y="46"/>
                  </a:cubicBezTo>
                  <a:cubicBezTo>
                    <a:pt x="27" y="46"/>
                    <a:pt x="28" y="46"/>
                    <a:pt x="29" y="46"/>
                  </a:cubicBezTo>
                  <a:cubicBezTo>
                    <a:pt x="29" y="46"/>
                    <a:pt x="30" y="46"/>
                    <a:pt x="30" y="46"/>
                  </a:cubicBezTo>
                  <a:cubicBezTo>
                    <a:pt x="31" y="45"/>
                    <a:pt x="32" y="45"/>
                    <a:pt x="33" y="45"/>
                  </a:cubicBezTo>
                  <a:cubicBezTo>
                    <a:pt x="33" y="45"/>
                    <a:pt x="33" y="45"/>
                    <a:pt x="34" y="45"/>
                  </a:cubicBezTo>
                  <a:cubicBezTo>
                    <a:pt x="34" y="44"/>
                    <a:pt x="35" y="44"/>
                    <a:pt x="36" y="44"/>
                  </a:cubicBezTo>
                  <a:cubicBezTo>
                    <a:pt x="36" y="44"/>
                    <a:pt x="36" y="44"/>
                    <a:pt x="37" y="43"/>
                  </a:cubicBezTo>
                  <a:cubicBezTo>
                    <a:pt x="37" y="43"/>
                    <a:pt x="38" y="43"/>
                    <a:pt x="39" y="42"/>
                  </a:cubicBezTo>
                  <a:cubicBezTo>
                    <a:pt x="40" y="42"/>
                    <a:pt x="40" y="42"/>
                    <a:pt x="40" y="42"/>
                  </a:cubicBezTo>
                  <a:cubicBezTo>
                    <a:pt x="41" y="42"/>
                    <a:pt x="42" y="41"/>
                    <a:pt x="43" y="41"/>
                  </a:cubicBezTo>
                  <a:cubicBezTo>
                    <a:pt x="58" y="32"/>
                    <a:pt x="58" y="17"/>
                    <a:pt x="42" y="9"/>
                  </a:cubicBezTo>
                  <a:cubicBezTo>
                    <a:pt x="42" y="8"/>
                    <a:pt x="41" y="8"/>
                    <a:pt x="40" y="7"/>
                  </a:cubicBezTo>
                  <a:cubicBezTo>
                    <a:pt x="39" y="7"/>
                    <a:pt x="39" y="7"/>
                    <a:pt x="39" y="7"/>
                  </a:cubicBezTo>
                  <a:cubicBezTo>
                    <a:pt x="38" y="6"/>
                    <a:pt x="37" y="6"/>
                    <a:pt x="37" y="6"/>
                  </a:cubicBezTo>
                  <a:cubicBezTo>
                    <a:pt x="36" y="6"/>
                    <a:pt x="36" y="6"/>
                    <a:pt x="36" y="6"/>
                  </a:cubicBezTo>
                  <a:cubicBezTo>
                    <a:pt x="35" y="5"/>
                    <a:pt x="34" y="5"/>
                    <a:pt x="33" y="5"/>
                  </a:cubicBezTo>
                  <a:cubicBezTo>
                    <a:pt x="33" y="5"/>
                    <a:pt x="33" y="4"/>
                    <a:pt x="33" y="4"/>
                  </a:cubicBezTo>
                  <a:cubicBezTo>
                    <a:pt x="32" y="4"/>
                    <a:pt x="31" y="4"/>
                    <a:pt x="30" y="4"/>
                  </a:cubicBezTo>
                  <a:cubicBezTo>
                    <a:pt x="30" y="4"/>
                    <a:pt x="29" y="4"/>
                    <a:pt x="29" y="3"/>
                  </a:cubicBezTo>
                  <a:cubicBezTo>
                    <a:pt x="28" y="3"/>
                    <a:pt x="27" y="3"/>
                    <a:pt x="26" y="3"/>
                  </a:cubicBezTo>
                  <a:cubicBezTo>
                    <a:pt x="26" y="3"/>
                    <a:pt x="26" y="3"/>
                    <a:pt x="26" y="3"/>
                  </a:cubicBezTo>
                  <a:cubicBezTo>
                    <a:pt x="24" y="3"/>
                    <a:pt x="23" y="2"/>
                    <a:pt x="22" y="2"/>
                  </a:cubicBezTo>
                  <a:cubicBezTo>
                    <a:pt x="22" y="2"/>
                    <a:pt x="22" y="2"/>
                    <a:pt x="22" y="2"/>
                  </a:cubicBezTo>
                  <a:cubicBezTo>
                    <a:pt x="21" y="2"/>
                    <a:pt x="20" y="2"/>
                    <a:pt x="19" y="2"/>
                  </a:cubicBezTo>
                  <a:cubicBezTo>
                    <a:pt x="19" y="2"/>
                    <a:pt x="18" y="2"/>
                    <a:pt x="18" y="2"/>
                  </a:cubicBezTo>
                  <a:cubicBezTo>
                    <a:pt x="17" y="2"/>
                    <a:pt x="16" y="2"/>
                    <a:pt x="15" y="2"/>
                  </a:cubicBezTo>
                  <a:cubicBezTo>
                    <a:pt x="15" y="2"/>
                    <a:pt x="15" y="2"/>
                    <a:pt x="14" y="2"/>
                  </a:cubicBezTo>
                  <a:cubicBezTo>
                    <a:pt x="13" y="2"/>
                    <a:pt x="12" y="2"/>
                    <a:pt x="11" y="2"/>
                  </a:cubicBezTo>
                  <a:cubicBezTo>
                    <a:pt x="11" y="2"/>
                    <a:pt x="11" y="2"/>
                    <a:pt x="10" y="2"/>
                  </a:cubicBezTo>
                  <a:cubicBezTo>
                    <a:pt x="9" y="2"/>
                    <a:pt x="9" y="2"/>
                    <a:pt x="8" y="2"/>
                  </a:cubicBezTo>
                  <a:cubicBezTo>
                    <a:pt x="7" y="2"/>
                    <a:pt x="7" y="2"/>
                    <a:pt x="7" y="2"/>
                  </a:cubicBezTo>
                  <a:cubicBezTo>
                    <a:pt x="6" y="3"/>
                    <a:pt x="5" y="3"/>
                    <a:pt x="4" y="3"/>
                  </a:cubicBezTo>
                  <a:cubicBezTo>
                    <a:pt x="4" y="3"/>
                    <a:pt x="4" y="3"/>
                    <a:pt x="3" y="3"/>
                  </a:cubicBezTo>
                  <a:cubicBezTo>
                    <a:pt x="2" y="3"/>
                    <a:pt x="1" y="3"/>
                    <a:pt x="0" y="3"/>
                  </a:cubicBezTo>
                  <a:cubicBezTo>
                    <a:pt x="7" y="0"/>
                    <a:pt x="7" y="0"/>
                    <a:pt x="7" y="0"/>
                  </a:cubicBezTo>
                  <a:cubicBezTo>
                    <a:pt x="8" y="0"/>
                    <a:pt x="9" y="0"/>
                    <a:pt x="10" y="0"/>
                  </a:cubicBezTo>
                  <a:cubicBezTo>
                    <a:pt x="10" y="0"/>
                    <a:pt x="11" y="0"/>
                    <a:pt x="11" y="0"/>
                  </a:cubicBezTo>
                  <a:cubicBezTo>
                    <a:pt x="12" y="0"/>
                    <a:pt x="13" y="0"/>
                    <a:pt x="15" y="0"/>
                  </a:cubicBezTo>
                  <a:cubicBezTo>
                    <a:pt x="15" y="0"/>
                    <a:pt x="15" y="0"/>
                    <a:pt x="15" y="0"/>
                  </a:cubicBezTo>
                  <a:cubicBezTo>
                    <a:pt x="16" y="0"/>
                    <a:pt x="17" y="0"/>
                    <a:pt x="18" y="0"/>
                  </a:cubicBezTo>
                  <a:cubicBezTo>
                    <a:pt x="19" y="0"/>
                    <a:pt x="19" y="0"/>
                    <a:pt x="19" y="0"/>
                  </a:cubicBezTo>
                  <a:cubicBezTo>
                    <a:pt x="20" y="0"/>
                    <a:pt x="21" y="0"/>
                    <a:pt x="23" y="0"/>
                  </a:cubicBezTo>
                  <a:cubicBezTo>
                    <a:pt x="23" y="0"/>
                    <a:pt x="23" y="0"/>
                    <a:pt x="23" y="0"/>
                  </a:cubicBezTo>
                  <a:cubicBezTo>
                    <a:pt x="25" y="0"/>
                    <a:pt x="26" y="0"/>
                    <a:pt x="27" y="1"/>
                  </a:cubicBezTo>
                  <a:cubicBezTo>
                    <a:pt x="28" y="1"/>
                    <a:pt x="29" y="1"/>
                    <a:pt x="31" y="1"/>
                  </a:cubicBezTo>
                  <a:cubicBezTo>
                    <a:pt x="31" y="1"/>
                    <a:pt x="31" y="1"/>
                    <a:pt x="31" y="1"/>
                  </a:cubicBezTo>
                  <a:cubicBezTo>
                    <a:pt x="32" y="2"/>
                    <a:pt x="34" y="2"/>
                    <a:pt x="35" y="2"/>
                  </a:cubicBezTo>
                  <a:cubicBezTo>
                    <a:pt x="35" y="2"/>
                    <a:pt x="35" y="2"/>
                    <a:pt x="35" y="2"/>
                  </a:cubicBezTo>
                  <a:cubicBezTo>
                    <a:pt x="36" y="3"/>
                    <a:pt x="37" y="3"/>
                    <a:pt x="38" y="4"/>
                  </a:cubicBezTo>
                  <a:cubicBezTo>
                    <a:pt x="38" y="4"/>
                    <a:pt x="39" y="4"/>
                    <a:pt x="39" y="4"/>
                  </a:cubicBezTo>
                  <a:cubicBezTo>
                    <a:pt x="40" y="4"/>
                    <a:pt x="41" y="5"/>
                    <a:pt x="42" y="5"/>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Freeform 74"/>
            <p:cNvSpPr/>
            <p:nvPr userDrawn="1"/>
          </p:nvSpPr>
          <p:spPr bwMode="auto">
            <a:xfrm>
              <a:off x="10989718" y="2855609"/>
              <a:ext cx="93658" cy="52789"/>
            </a:xfrm>
            <a:custGeom>
              <a:gdLst>
                <a:gd name="T0" fmla="*/ 13 w 30"/>
                <a:gd name="T1" fmla="*/ 13 h 17"/>
                <a:gd name="T2" fmla="*/ 12 w 30"/>
                <a:gd name="T3" fmla="*/ 13 h 17"/>
                <a:gd name="T4" fmla="*/ 10 w 30"/>
                <a:gd name="T5" fmla="*/ 11 h 17"/>
                <a:gd name="T6" fmla="*/ 8 w 30"/>
                <a:gd name="T7" fmla="*/ 10 h 17"/>
                <a:gd name="T8" fmla="*/ 7 w 30"/>
                <a:gd name="T9" fmla="*/ 10 h 17"/>
                <a:gd name="T10" fmla="*/ 6 w 30"/>
                <a:gd name="T11" fmla="*/ 9 h 17"/>
                <a:gd name="T12" fmla="*/ 5 w 30"/>
                <a:gd name="T13" fmla="*/ 8 h 17"/>
                <a:gd name="T14" fmla="*/ 4 w 30"/>
                <a:gd name="T15" fmla="*/ 7 h 17"/>
                <a:gd name="T16" fmla="*/ 4 w 30"/>
                <a:gd name="T17" fmla="*/ 7 h 17"/>
                <a:gd name="T18" fmla="*/ 3 w 30"/>
                <a:gd name="T19" fmla="*/ 6 h 17"/>
                <a:gd name="T20" fmla="*/ 2 w 30"/>
                <a:gd name="T21" fmla="*/ 5 h 17"/>
                <a:gd name="T22" fmla="*/ 2 w 30"/>
                <a:gd name="T23" fmla="*/ 4 h 17"/>
                <a:gd name="T24" fmla="*/ 1 w 30"/>
                <a:gd name="T25" fmla="*/ 3 h 17"/>
                <a:gd name="T26" fmla="*/ 1 w 30"/>
                <a:gd name="T27" fmla="*/ 3 h 17"/>
                <a:gd name="T28" fmla="*/ 1 w 30"/>
                <a:gd name="T29" fmla="*/ 2 h 17"/>
                <a:gd name="T30" fmla="*/ 1 w 30"/>
                <a:gd name="T31" fmla="*/ 1 h 17"/>
                <a:gd name="T32" fmla="*/ 0 w 30"/>
                <a:gd name="T33" fmla="*/ 0 h 17"/>
                <a:gd name="T34" fmla="*/ 0 w 30"/>
                <a:gd name="T35" fmla="*/ 0 h 17"/>
                <a:gd name="T36" fmla="*/ 6 w 30"/>
                <a:gd name="T37" fmla="*/ 3 h 17"/>
                <a:gd name="T38" fmla="*/ 6 w 30"/>
                <a:gd name="T39" fmla="*/ 3 h 17"/>
                <a:gd name="T40" fmla="*/ 6 w 30"/>
                <a:gd name="T41" fmla="*/ 3 h 17"/>
                <a:gd name="T42" fmla="*/ 6 w 30"/>
                <a:gd name="T43" fmla="*/ 4 h 17"/>
                <a:gd name="T44" fmla="*/ 7 w 30"/>
                <a:gd name="T45" fmla="*/ 5 h 17"/>
                <a:gd name="T46" fmla="*/ 8 w 30"/>
                <a:gd name="T47" fmla="*/ 6 h 17"/>
                <a:gd name="T48" fmla="*/ 8 w 30"/>
                <a:gd name="T49" fmla="*/ 6 h 17"/>
                <a:gd name="T50" fmla="*/ 9 w 30"/>
                <a:gd name="T51" fmla="*/ 7 h 17"/>
                <a:gd name="T52" fmla="*/ 9 w 30"/>
                <a:gd name="T53" fmla="*/ 7 h 17"/>
                <a:gd name="T54" fmla="*/ 11 w 30"/>
                <a:gd name="T55" fmla="*/ 8 h 17"/>
                <a:gd name="T56" fmla="*/ 11 w 30"/>
                <a:gd name="T57" fmla="*/ 9 h 17"/>
                <a:gd name="T58" fmla="*/ 13 w 30"/>
                <a:gd name="T59" fmla="*/ 10 h 17"/>
                <a:gd name="T60" fmla="*/ 14 w 30"/>
                <a:gd name="T61" fmla="*/ 11 h 17"/>
                <a:gd name="T62" fmla="*/ 15 w 30"/>
                <a:gd name="T63" fmla="*/ 11 h 17"/>
                <a:gd name="T64" fmla="*/ 17 w 30"/>
                <a:gd name="T65" fmla="*/ 12 h 17"/>
                <a:gd name="T66" fmla="*/ 17 w 30"/>
                <a:gd name="T67" fmla="*/ 12 h 17"/>
                <a:gd name="T68" fmla="*/ 19 w 30"/>
                <a:gd name="T69" fmla="*/ 12 h 17"/>
                <a:gd name="T70" fmla="*/ 19 w 30"/>
                <a:gd name="T71" fmla="*/ 13 h 17"/>
                <a:gd name="T72" fmla="*/ 22 w 30"/>
                <a:gd name="T73" fmla="*/ 13 h 17"/>
                <a:gd name="T74" fmla="*/ 22 w 30"/>
                <a:gd name="T75" fmla="*/ 13 h 17"/>
                <a:gd name="T76" fmla="*/ 24 w 30"/>
                <a:gd name="T77" fmla="*/ 14 h 17"/>
                <a:gd name="T78" fmla="*/ 24 w 30"/>
                <a:gd name="T79" fmla="*/ 14 h 17"/>
                <a:gd name="T80" fmla="*/ 25 w 30"/>
                <a:gd name="T81" fmla="*/ 14 h 17"/>
                <a:gd name="T82" fmla="*/ 30 w 30"/>
                <a:gd name="T83" fmla="*/ 17 h 17"/>
                <a:gd name="T84" fmla="*/ 29 w 30"/>
                <a:gd name="T85" fmla="*/ 17 h 17"/>
                <a:gd name="T86" fmla="*/ 28 w 30"/>
                <a:gd name="T87" fmla="*/ 17 h 17"/>
                <a:gd name="T88" fmla="*/ 26 w 30"/>
                <a:gd name="T89" fmla="*/ 17 h 17"/>
                <a:gd name="T90" fmla="*/ 25 w 30"/>
                <a:gd name="T91" fmla="*/ 16 h 17"/>
                <a:gd name="T92" fmla="*/ 24 w 30"/>
                <a:gd name="T93" fmla="*/ 16 h 17"/>
                <a:gd name="T94" fmla="*/ 22 w 30"/>
                <a:gd name="T95" fmla="*/ 16 h 17"/>
                <a:gd name="T96" fmla="*/ 21 w 30"/>
                <a:gd name="T97" fmla="*/ 16 h 17"/>
                <a:gd name="T98" fmla="*/ 20 w 30"/>
                <a:gd name="T99" fmla="*/ 15 h 17"/>
                <a:gd name="T100" fmla="*/ 18 w 30"/>
                <a:gd name="T101" fmla="*/ 15 h 17"/>
                <a:gd name="T102" fmla="*/ 17 w 30"/>
                <a:gd name="T103" fmla="*/ 15 h 17"/>
                <a:gd name="T104" fmla="*/ 15 w 30"/>
                <a:gd name="T105" fmla="*/ 14 h 17"/>
                <a:gd name="T106" fmla="*/ 14 w 30"/>
                <a:gd name="T107" fmla="*/ 14 h 17"/>
                <a:gd name="T108" fmla="*/ 13 w 30"/>
                <a:gd name="T109" fmla="*/ 13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 h="17">
                  <a:moveTo>
                    <a:pt x="13" y="13"/>
                  </a:moveTo>
                  <a:cubicBezTo>
                    <a:pt x="12" y="13"/>
                    <a:pt x="12" y="13"/>
                    <a:pt x="12" y="13"/>
                  </a:cubicBezTo>
                  <a:cubicBezTo>
                    <a:pt x="11" y="12"/>
                    <a:pt x="10" y="12"/>
                    <a:pt x="10" y="11"/>
                  </a:cubicBezTo>
                  <a:cubicBezTo>
                    <a:pt x="9" y="11"/>
                    <a:pt x="8" y="11"/>
                    <a:pt x="8" y="10"/>
                  </a:cubicBezTo>
                  <a:cubicBezTo>
                    <a:pt x="7" y="10"/>
                    <a:pt x="7" y="10"/>
                    <a:pt x="7" y="10"/>
                  </a:cubicBezTo>
                  <a:cubicBezTo>
                    <a:pt x="6" y="9"/>
                    <a:pt x="6" y="9"/>
                    <a:pt x="6" y="9"/>
                  </a:cubicBezTo>
                  <a:cubicBezTo>
                    <a:pt x="5" y="9"/>
                    <a:pt x="5" y="8"/>
                    <a:pt x="5" y="8"/>
                  </a:cubicBezTo>
                  <a:cubicBezTo>
                    <a:pt x="5" y="8"/>
                    <a:pt x="4" y="8"/>
                    <a:pt x="4" y="7"/>
                  </a:cubicBezTo>
                  <a:cubicBezTo>
                    <a:pt x="4" y="7"/>
                    <a:pt x="4" y="7"/>
                    <a:pt x="4" y="7"/>
                  </a:cubicBezTo>
                  <a:cubicBezTo>
                    <a:pt x="3" y="6"/>
                    <a:pt x="3" y="6"/>
                    <a:pt x="3" y="6"/>
                  </a:cubicBezTo>
                  <a:cubicBezTo>
                    <a:pt x="3" y="6"/>
                    <a:pt x="3" y="5"/>
                    <a:pt x="2" y="5"/>
                  </a:cubicBezTo>
                  <a:cubicBezTo>
                    <a:pt x="2" y="5"/>
                    <a:pt x="2" y="4"/>
                    <a:pt x="2" y="4"/>
                  </a:cubicBezTo>
                  <a:cubicBezTo>
                    <a:pt x="2" y="4"/>
                    <a:pt x="2" y="4"/>
                    <a:pt x="1" y="3"/>
                  </a:cubicBezTo>
                  <a:cubicBezTo>
                    <a:pt x="1" y="3"/>
                    <a:pt x="1" y="3"/>
                    <a:pt x="1" y="3"/>
                  </a:cubicBezTo>
                  <a:cubicBezTo>
                    <a:pt x="1" y="2"/>
                    <a:pt x="1" y="2"/>
                    <a:pt x="1" y="2"/>
                  </a:cubicBezTo>
                  <a:cubicBezTo>
                    <a:pt x="1" y="1"/>
                    <a:pt x="1" y="1"/>
                    <a:pt x="1" y="1"/>
                  </a:cubicBezTo>
                  <a:cubicBezTo>
                    <a:pt x="1" y="1"/>
                    <a:pt x="0" y="0"/>
                    <a:pt x="0" y="0"/>
                  </a:cubicBezTo>
                  <a:cubicBezTo>
                    <a:pt x="0" y="0"/>
                    <a:pt x="0" y="0"/>
                    <a:pt x="0" y="0"/>
                  </a:cubicBezTo>
                  <a:cubicBezTo>
                    <a:pt x="6" y="3"/>
                    <a:pt x="6" y="3"/>
                    <a:pt x="6" y="3"/>
                  </a:cubicBezTo>
                  <a:cubicBezTo>
                    <a:pt x="6" y="3"/>
                    <a:pt x="6" y="3"/>
                    <a:pt x="6" y="3"/>
                  </a:cubicBezTo>
                  <a:cubicBezTo>
                    <a:pt x="6" y="3"/>
                    <a:pt x="6" y="3"/>
                    <a:pt x="6" y="3"/>
                  </a:cubicBezTo>
                  <a:cubicBezTo>
                    <a:pt x="6" y="4"/>
                    <a:pt x="6" y="4"/>
                    <a:pt x="6" y="4"/>
                  </a:cubicBezTo>
                  <a:cubicBezTo>
                    <a:pt x="6" y="4"/>
                    <a:pt x="7" y="5"/>
                    <a:pt x="7" y="5"/>
                  </a:cubicBezTo>
                  <a:cubicBezTo>
                    <a:pt x="7" y="5"/>
                    <a:pt x="7" y="5"/>
                    <a:pt x="8" y="6"/>
                  </a:cubicBezTo>
                  <a:cubicBezTo>
                    <a:pt x="8" y="6"/>
                    <a:pt x="8" y="6"/>
                    <a:pt x="8" y="6"/>
                  </a:cubicBezTo>
                  <a:cubicBezTo>
                    <a:pt x="8" y="6"/>
                    <a:pt x="9" y="7"/>
                    <a:pt x="9" y="7"/>
                  </a:cubicBezTo>
                  <a:cubicBezTo>
                    <a:pt x="9" y="7"/>
                    <a:pt x="9" y="7"/>
                    <a:pt x="9" y="7"/>
                  </a:cubicBezTo>
                  <a:cubicBezTo>
                    <a:pt x="10" y="8"/>
                    <a:pt x="10" y="8"/>
                    <a:pt x="11" y="8"/>
                  </a:cubicBezTo>
                  <a:cubicBezTo>
                    <a:pt x="11" y="9"/>
                    <a:pt x="11" y="9"/>
                    <a:pt x="11" y="9"/>
                  </a:cubicBezTo>
                  <a:cubicBezTo>
                    <a:pt x="11" y="9"/>
                    <a:pt x="12" y="9"/>
                    <a:pt x="13" y="10"/>
                  </a:cubicBezTo>
                  <a:cubicBezTo>
                    <a:pt x="13" y="10"/>
                    <a:pt x="14" y="10"/>
                    <a:pt x="14" y="11"/>
                  </a:cubicBezTo>
                  <a:cubicBezTo>
                    <a:pt x="15" y="11"/>
                    <a:pt x="15" y="11"/>
                    <a:pt x="15" y="11"/>
                  </a:cubicBezTo>
                  <a:cubicBezTo>
                    <a:pt x="16" y="11"/>
                    <a:pt x="16" y="12"/>
                    <a:pt x="17" y="12"/>
                  </a:cubicBezTo>
                  <a:cubicBezTo>
                    <a:pt x="17" y="12"/>
                    <a:pt x="17" y="12"/>
                    <a:pt x="17" y="12"/>
                  </a:cubicBezTo>
                  <a:cubicBezTo>
                    <a:pt x="18" y="12"/>
                    <a:pt x="18" y="12"/>
                    <a:pt x="19" y="12"/>
                  </a:cubicBezTo>
                  <a:cubicBezTo>
                    <a:pt x="19" y="13"/>
                    <a:pt x="19" y="13"/>
                    <a:pt x="19" y="13"/>
                  </a:cubicBezTo>
                  <a:cubicBezTo>
                    <a:pt x="20" y="13"/>
                    <a:pt x="21" y="13"/>
                    <a:pt x="22" y="13"/>
                  </a:cubicBezTo>
                  <a:cubicBezTo>
                    <a:pt x="22" y="13"/>
                    <a:pt x="22" y="13"/>
                    <a:pt x="22" y="13"/>
                  </a:cubicBezTo>
                  <a:cubicBezTo>
                    <a:pt x="23" y="13"/>
                    <a:pt x="23" y="14"/>
                    <a:pt x="24" y="14"/>
                  </a:cubicBezTo>
                  <a:cubicBezTo>
                    <a:pt x="24" y="14"/>
                    <a:pt x="24" y="14"/>
                    <a:pt x="24" y="14"/>
                  </a:cubicBezTo>
                  <a:cubicBezTo>
                    <a:pt x="24" y="14"/>
                    <a:pt x="25" y="14"/>
                    <a:pt x="25" y="14"/>
                  </a:cubicBezTo>
                  <a:cubicBezTo>
                    <a:pt x="30" y="17"/>
                    <a:pt x="30" y="17"/>
                    <a:pt x="30" y="17"/>
                  </a:cubicBezTo>
                  <a:cubicBezTo>
                    <a:pt x="30" y="17"/>
                    <a:pt x="29" y="17"/>
                    <a:pt x="29" y="17"/>
                  </a:cubicBezTo>
                  <a:cubicBezTo>
                    <a:pt x="29" y="17"/>
                    <a:pt x="28" y="17"/>
                    <a:pt x="28" y="17"/>
                  </a:cubicBezTo>
                  <a:cubicBezTo>
                    <a:pt x="28" y="17"/>
                    <a:pt x="27" y="17"/>
                    <a:pt x="26" y="17"/>
                  </a:cubicBezTo>
                  <a:cubicBezTo>
                    <a:pt x="26" y="17"/>
                    <a:pt x="26" y="16"/>
                    <a:pt x="25" y="16"/>
                  </a:cubicBezTo>
                  <a:cubicBezTo>
                    <a:pt x="25" y="16"/>
                    <a:pt x="24" y="16"/>
                    <a:pt x="24" y="16"/>
                  </a:cubicBezTo>
                  <a:cubicBezTo>
                    <a:pt x="23" y="16"/>
                    <a:pt x="23" y="16"/>
                    <a:pt x="22" y="16"/>
                  </a:cubicBezTo>
                  <a:cubicBezTo>
                    <a:pt x="22" y="16"/>
                    <a:pt x="21" y="16"/>
                    <a:pt x="21" y="16"/>
                  </a:cubicBezTo>
                  <a:cubicBezTo>
                    <a:pt x="20" y="16"/>
                    <a:pt x="20" y="15"/>
                    <a:pt x="20" y="15"/>
                  </a:cubicBezTo>
                  <a:cubicBezTo>
                    <a:pt x="19" y="15"/>
                    <a:pt x="19" y="15"/>
                    <a:pt x="18" y="15"/>
                  </a:cubicBezTo>
                  <a:cubicBezTo>
                    <a:pt x="18" y="15"/>
                    <a:pt x="17" y="15"/>
                    <a:pt x="17" y="15"/>
                  </a:cubicBezTo>
                  <a:cubicBezTo>
                    <a:pt x="16" y="14"/>
                    <a:pt x="16" y="14"/>
                    <a:pt x="15" y="14"/>
                  </a:cubicBezTo>
                  <a:cubicBezTo>
                    <a:pt x="15" y="14"/>
                    <a:pt x="15" y="14"/>
                    <a:pt x="14" y="14"/>
                  </a:cubicBezTo>
                  <a:cubicBezTo>
                    <a:pt x="14" y="14"/>
                    <a:pt x="13" y="13"/>
                    <a:pt x="13" y="13"/>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Freeform 75"/>
            <p:cNvSpPr/>
            <p:nvPr userDrawn="1"/>
          </p:nvSpPr>
          <p:spPr bwMode="auto">
            <a:xfrm>
              <a:off x="10989718" y="2830067"/>
              <a:ext cx="22138" cy="34057"/>
            </a:xfrm>
            <a:custGeom>
              <a:gdLst>
                <a:gd name="T0" fmla="*/ 5 w 7"/>
                <a:gd name="T1" fmla="*/ 8 h 11"/>
                <a:gd name="T2" fmla="*/ 5 w 7"/>
                <a:gd name="T3" fmla="*/ 10 h 11"/>
                <a:gd name="T4" fmla="*/ 5 w 7"/>
                <a:gd name="T5" fmla="*/ 10 h 11"/>
                <a:gd name="T6" fmla="*/ 6 w 7"/>
                <a:gd name="T7" fmla="*/ 11 h 11"/>
                <a:gd name="T8" fmla="*/ 0 w 7"/>
                <a:gd name="T9" fmla="*/ 8 h 11"/>
                <a:gd name="T10" fmla="*/ 0 w 7"/>
                <a:gd name="T11" fmla="*/ 7 h 11"/>
                <a:gd name="T12" fmla="*/ 0 w 7"/>
                <a:gd name="T13" fmla="*/ 6 h 11"/>
                <a:gd name="T14" fmla="*/ 0 w 7"/>
                <a:gd name="T15" fmla="*/ 5 h 11"/>
                <a:gd name="T16" fmla="*/ 1 w 7"/>
                <a:gd name="T17" fmla="*/ 4 h 11"/>
                <a:gd name="T18" fmla="*/ 1 w 7"/>
                <a:gd name="T19" fmla="*/ 4 h 11"/>
                <a:gd name="T20" fmla="*/ 7 w 7"/>
                <a:gd name="T21" fmla="*/ 0 h 11"/>
                <a:gd name="T22" fmla="*/ 7 w 7"/>
                <a:gd name="T23" fmla="*/ 0 h 11"/>
                <a:gd name="T24" fmla="*/ 6 w 7"/>
                <a:gd name="T25" fmla="*/ 1 h 11"/>
                <a:gd name="T26" fmla="*/ 6 w 7"/>
                <a:gd name="T27" fmla="*/ 2 h 11"/>
                <a:gd name="T28" fmla="*/ 5 w 7"/>
                <a:gd name="T29" fmla="*/ 2 h 11"/>
                <a:gd name="T30" fmla="*/ 5 w 7"/>
                <a:gd name="T31" fmla="*/ 3 h 11"/>
                <a:gd name="T32" fmla="*/ 5 w 7"/>
                <a:gd name="T33" fmla="*/ 4 h 11"/>
                <a:gd name="T34" fmla="*/ 5 w 7"/>
                <a:gd name="T35" fmla="*/ 5 h 11"/>
                <a:gd name="T36" fmla="*/ 5 w 7"/>
                <a:gd name="T37" fmla="*/ 5 h 11"/>
                <a:gd name="T38" fmla="*/ 5 w 7"/>
                <a:gd name="T39" fmla="*/ 6 h 11"/>
                <a:gd name="T40" fmla="*/ 5 w 7"/>
                <a:gd name="T41" fmla="*/ 7 h 11"/>
                <a:gd name="T42" fmla="*/ 5 w 7"/>
                <a:gd name="T43" fmla="*/ 8 h 11"/>
                <a:gd name="T44" fmla="*/ 5 w 7"/>
                <a:gd name="T45" fmla="*/ 8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 h="11">
                  <a:moveTo>
                    <a:pt x="5" y="8"/>
                  </a:moveTo>
                  <a:cubicBezTo>
                    <a:pt x="5" y="9"/>
                    <a:pt x="5" y="9"/>
                    <a:pt x="5" y="10"/>
                  </a:cubicBezTo>
                  <a:cubicBezTo>
                    <a:pt x="5" y="10"/>
                    <a:pt x="5" y="10"/>
                    <a:pt x="5" y="10"/>
                  </a:cubicBezTo>
                  <a:cubicBezTo>
                    <a:pt x="5" y="10"/>
                    <a:pt x="5" y="11"/>
                    <a:pt x="6" y="11"/>
                  </a:cubicBezTo>
                  <a:cubicBezTo>
                    <a:pt x="0" y="8"/>
                    <a:pt x="0" y="8"/>
                    <a:pt x="0" y="8"/>
                  </a:cubicBezTo>
                  <a:cubicBezTo>
                    <a:pt x="0" y="8"/>
                    <a:pt x="0" y="8"/>
                    <a:pt x="0" y="7"/>
                  </a:cubicBezTo>
                  <a:cubicBezTo>
                    <a:pt x="0" y="7"/>
                    <a:pt x="0" y="7"/>
                    <a:pt x="0" y="6"/>
                  </a:cubicBezTo>
                  <a:cubicBezTo>
                    <a:pt x="0" y="6"/>
                    <a:pt x="0" y="6"/>
                    <a:pt x="0" y="5"/>
                  </a:cubicBezTo>
                  <a:cubicBezTo>
                    <a:pt x="0" y="5"/>
                    <a:pt x="1" y="4"/>
                    <a:pt x="1" y="4"/>
                  </a:cubicBezTo>
                  <a:cubicBezTo>
                    <a:pt x="1" y="4"/>
                    <a:pt x="1" y="4"/>
                    <a:pt x="1" y="4"/>
                  </a:cubicBezTo>
                  <a:cubicBezTo>
                    <a:pt x="7" y="0"/>
                    <a:pt x="7" y="0"/>
                    <a:pt x="7" y="0"/>
                  </a:cubicBezTo>
                  <a:cubicBezTo>
                    <a:pt x="7" y="0"/>
                    <a:pt x="7" y="0"/>
                    <a:pt x="7" y="0"/>
                  </a:cubicBezTo>
                  <a:cubicBezTo>
                    <a:pt x="7" y="1"/>
                    <a:pt x="6" y="1"/>
                    <a:pt x="6" y="1"/>
                  </a:cubicBezTo>
                  <a:cubicBezTo>
                    <a:pt x="6" y="1"/>
                    <a:pt x="6" y="1"/>
                    <a:pt x="6" y="2"/>
                  </a:cubicBezTo>
                  <a:cubicBezTo>
                    <a:pt x="6" y="2"/>
                    <a:pt x="6" y="2"/>
                    <a:pt x="5" y="2"/>
                  </a:cubicBezTo>
                  <a:cubicBezTo>
                    <a:pt x="5" y="3"/>
                    <a:pt x="5" y="3"/>
                    <a:pt x="5" y="3"/>
                  </a:cubicBezTo>
                  <a:cubicBezTo>
                    <a:pt x="5" y="3"/>
                    <a:pt x="5" y="4"/>
                    <a:pt x="5" y="4"/>
                  </a:cubicBezTo>
                  <a:cubicBezTo>
                    <a:pt x="5" y="4"/>
                    <a:pt x="5" y="4"/>
                    <a:pt x="5" y="5"/>
                  </a:cubicBezTo>
                  <a:cubicBezTo>
                    <a:pt x="5" y="5"/>
                    <a:pt x="5" y="5"/>
                    <a:pt x="5" y="5"/>
                  </a:cubicBezTo>
                  <a:cubicBezTo>
                    <a:pt x="5" y="6"/>
                    <a:pt x="5" y="6"/>
                    <a:pt x="5" y="6"/>
                  </a:cubicBezTo>
                  <a:cubicBezTo>
                    <a:pt x="5" y="6"/>
                    <a:pt x="5" y="6"/>
                    <a:pt x="5" y="7"/>
                  </a:cubicBezTo>
                  <a:cubicBezTo>
                    <a:pt x="5" y="7"/>
                    <a:pt x="5" y="7"/>
                    <a:pt x="5" y="8"/>
                  </a:cubicBezTo>
                  <a:cubicBezTo>
                    <a:pt x="5" y="8"/>
                    <a:pt x="5" y="8"/>
                    <a:pt x="5" y="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Freeform 76"/>
            <p:cNvSpPr/>
            <p:nvPr userDrawn="1"/>
          </p:nvSpPr>
          <p:spPr bwMode="auto">
            <a:xfrm>
              <a:off x="11052723" y="2792604"/>
              <a:ext cx="144744" cy="115795"/>
            </a:xfrm>
            <a:custGeom>
              <a:gdLst>
                <a:gd name="T0" fmla="*/ 32 w 46"/>
                <a:gd name="T1" fmla="*/ 5 h 37"/>
                <a:gd name="T2" fmla="*/ 34 w 46"/>
                <a:gd name="T3" fmla="*/ 31 h 37"/>
                <a:gd name="T4" fmla="*/ 31 w 46"/>
                <a:gd name="T5" fmla="*/ 33 h 37"/>
                <a:gd name="T6" fmla="*/ 28 w 46"/>
                <a:gd name="T7" fmla="*/ 34 h 37"/>
                <a:gd name="T8" fmla="*/ 25 w 46"/>
                <a:gd name="T9" fmla="*/ 35 h 37"/>
                <a:gd name="T10" fmla="*/ 22 w 46"/>
                <a:gd name="T11" fmla="*/ 36 h 37"/>
                <a:gd name="T12" fmla="*/ 19 w 46"/>
                <a:gd name="T13" fmla="*/ 36 h 37"/>
                <a:gd name="T14" fmla="*/ 16 w 46"/>
                <a:gd name="T15" fmla="*/ 37 h 37"/>
                <a:gd name="T16" fmla="*/ 13 w 46"/>
                <a:gd name="T17" fmla="*/ 37 h 37"/>
                <a:gd name="T18" fmla="*/ 10 w 46"/>
                <a:gd name="T19" fmla="*/ 37 h 37"/>
                <a:gd name="T20" fmla="*/ 7 w 46"/>
                <a:gd name="T21" fmla="*/ 34 h 37"/>
                <a:gd name="T22" fmla="*/ 9 w 46"/>
                <a:gd name="T23" fmla="*/ 34 h 37"/>
                <a:gd name="T24" fmla="*/ 12 w 46"/>
                <a:gd name="T25" fmla="*/ 34 h 37"/>
                <a:gd name="T26" fmla="*/ 14 w 46"/>
                <a:gd name="T27" fmla="*/ 34 h 37"/>
                <a:gd name="T28" fmla="*/ 17 w 46"/>
                <a:gd name="T29" fmla="*/ 34 h 37"/>
                <a:gd name="T30" fmla="*/ 19 w 46"/>
                <a:gd name="T31" fmla="*/ 34 h 37"/>
                <a:gd name="T32" fmla="*/ 22 w 46"/>
                <a:gd name="T33" fmla="*/ 33 h 37"/>
                <a:gd name="T34" fmla="*/ 24 w 46"/>
                <a:gd name="T35" fmla="*/ 33 h 37"/>
                <a:gd name="T36" fmla="*/ 27 w 46"/>
                <a:gd name="T37" fmla="*/ 32 h 37"/>
                <a:gd name="T38" fmla="*/ 29 w 46"/>
                <a:gd name="T39" fmla="*/ 31 h 37"/>
                <a:gd name="T40" fmla="*/ 31 w 46"/>
                <a:gd name="T41" fmla="*/ 30 h 37"/>
                <a:gd name="T42" fmla="*/ 29 w 46"/>
                <a:gd name="T43" fmla="*/ 6 h 37"/>
                <a:gd name="T44" fmla="*/ 27 w 46"/>
                <a:gd name="T45" fmla="*/ 5 h 37"/>
                <a:gd name="T46" fmla="*/ 25 w 46"/>
                <a:gd name="T47" fmla="*/ 5 h 37"/>
                <a:gd name="T48" fmla="*/ 22 w 46"/>
                <a:gd name="T49" fmla="*/ 4 h 37"/>
                <a:gd name="T50" fmla="*/ 20 w 46"/>
                <a:gd name="T51" fmla="*/ 3 h 37"/>
                <a:gd name="T52" fmla="*/ 17 w 46"/>
                <a:gd name="T53" fmla="*/ 3 h 37"/>
                <a:gd name="T54" fmla="*/ 14 w 46"/>
                <a:gd name="T55" fmla="*/ 3 h 37"/>
                <a:gd name="T56" fmla="*/ 12 w 46"/>
                <a:gd name="T57" fmla="*/ 3 h 37"/>
                <a:gd name="T58" fmla="*/ 10 w 46"/>
                <a:gd name="T59" fmla="*/ 3 h 37"/>
                <a:gd name="T60" fmla="*/ 7 w 46"/>
                <a:gd name="T61" fmla="*/ 3 h 37"/>
                <a:gd name="T62" fmla="*/ 4 w 46"/>
                <a:gd name="T63" fmla="*/ 3 h 37"/>
                <a:gd name="T64" fmla="*/ 2 w 46"/>
                <a:gd name="T65" fmla="*/ 4 h 37"/>
                <a:gd name="T66" fmla="*/ 0 w 46"/>
                <a:gd name="T67" fmla="*/ 4 h 37"/>
                <a:gd name="T68" fmla="*/ 9 w 46"/>
                <a:gd name="T69" fmla="*/ 0 h 37"/>
                <a:gd name="T70" fmla="*/ 11 w 46"/>
                <a:gd name="T71" fmla="*/ 0 h 37"/>
                <a:gd name="T72" fmla="*/ 14 w 46"/>
                <a:gd name="T73" fmla="*/ 0 h 37"/>
                <a:gd name="T74" fmla="*/ 18 w 46"/>
                <a:gd name="T75" fmla="*/ 1 h 37"/>
                <a:gd name="T76" fmla="*/ 20 w 46"/>
                <a:gd name="T77" fmla="*/ 1 h 37"/>
                <a:gd name="T78" fmla="*/ 23 w 46"/>
                <a:gd name="T79" fmla="*/ 2 h 37"/>
                <a:gd name="T80" fmla="*/ 26 w 46"/>
                <a:gd name="T81" fmla="*/ 2 h 37"/>
                <a:gd name="T82" fmla="*/ 29 w 46"/>
                <a:gd name="T83" fmla="*/ 3 h 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6" h="37">
                  <a:moveTo>
                    <a:pt x="31" y="4"/>
                  </a:moveTo>
                  <a:cubicBezTo>
                    <a:pt x="32" y="4"/>
                    <a:pt x="32" y="4"/>
                    <a:pt x="32" y="5"/>
                  </a:cubicBezTo>
                  <a:cubicBezTo>
                    <a:pt x="33" y="5"/>
                    <a:pt x="33" y="5"/>
                    <a:pt x="34" y="6"/>
                  </a:cubicBezTo>
                  <a:cubicBezTo>
                    <a:pt x="46" y="13"/>
                    <a:pt x="46" y="24"/>
                    <a:pt x="34" y="31"/>
                  </a:cubicBezTo>
                  <a:cubicBezTo>
                    <a:pt x="33" y="32"/>
                    <a:pt x="33" y="32"/>
                    <a:pt x="32" y="33"/>
                  </a:cubicBezTo>
                  <a:cubicBezTo>
                    <a:pt x="31" y="33"/>
                    <a:pt x="31" y="33"/>
                    <a:pt x="31" y="33"/>
                  </a:cubicBezTo>
                  <a:cubicBezTo>
                    <a:pt x="30" y="33"/>
                    <a:pt x="30" y="34"/>
                    <a:pt x="29" y="34"/>
                  </a:cubicBezTo>
                  <a:cubicBezTo>
                    <a:pt x="29" y="34"/>
                    <a:pt x="28" y="34"/>
                    <a:pt x="28" y="34"/>
                  </a:cubicBezTo>
                  <a:cubicBezTo>
                    <a:pt x="27" y="34"/>
                    <a:pt x="27" y="35"/>
                    <a:pt x="26" y="35"/>
                  </a:cubicBezTo>
                  <a:cubicBezTo>
                    <a:pt x="26" y="35"/>
                    <a:pt x="25" y="35"/>
                    <a:pt x="25" y="35"/>
                  </a:cubicBezTo>
                  <a:cubicBezTo>
                    <a:pt x="24" y="35"/>
                    <a:pt x="24" y="35"/>
                    <a:pt x="23" y="36"/>
                  </a:cubicBezTo>
                  <a:cubicBezTo>
                    <a:pt x="23" y="36"/>
                    <a:pt x="22" y="36"/>
                    <a:pt x="22" y="36"/>
                  </a:cubicBezTo>
                  <a:cubicBezTo>
                    <a:pt x="21" y="36"/>
                    <a:pt x="21" y="36"/>
                    <a:pt x="20" y="36"/>
                  </a:cubicBezTo>
                  <a:cubicBezTo>
                    <a:pt x="20" y="36"/>
                    <a:pt x="19" y="36"/>
                    <a:pt x="19" y="36"/>
                  </a:cubicBezTo>
                  <a:cubicBezTo>
                    <a:pt x="18" y="36"/>
                    <a:pt x="18" y="37"/>
                    <a:pt x="17" y="37"/>
                  </a:cubicBezTo>
                  <a:cubicBezTo>
                    <a:pt x="17" y="37"/>
                    <a:pt x="16" y="37"/>
                    <a:pt x="16" y="37"/>
                  </a:cubicBezTo>
                  <a:cubicBezTo>
                    <a:pt x="15" y="37"/>
                    <a:pt x="14" y="37"/>
                    <a:pt x="14" y="37"/>
                  </a:cubicBezTo>
                  <a:cubicBezTo>
                    <a:pt x="13" y="37"/>
                    <a:pt x="13" y="37"/>
                    <a:pt x="13" y="37"/>
                  </a:cubicBezTo>
                  <a:cubicBezTo>
                    <a:pt x="12" y="37"/>
                    <a:pt x="11" y="37"/>
                    <a:pt x="11" y="37"/>
                  </a:cubicBezTo>
                  <a:cubicBezTo>
                    <a:pt x="10" y="37"/>
                    <a:pt x="10" y="37"/>
                    <a:pt x="10" y="37"/>
                  </a:cubicBezTo>
                  <a:cubicBezTo>
                    <a:pt x="5" y="34"/>
                    <a:pt x="5" y="34"/>
                    <a:pt x="5" y="34"/>
                  </a:cubicBezTo>
                  <a:cubicBezTo>
                    <a:pt x="5" y="34"/>
                    <a:pt x="6" y="34"/>
                    <a:pt x="7" y="34"/>
                  </a:cubicBezTo>
                  <a:cubicBezTo>
                    <a:pt x="7" y="34"/>
                    <a:pt x="7" y="34"/>
                    <a:pt x="7" y="34"/>
                  </a:cubicBezTo>
                  <a:cubicBezTo>
                    <a:pt x="8" y="34"/>
                    <a:pt x="8" y="34"/>
                    <a:pt x="9" y="34"/>
                  </a:cubicBezTo>
                  <a:cubicBezTo>
                    <a:pt x="9" y="34"/>
                    <a:pt x="9" y="34"/>
                    <a:pt x="10" y="34"/>
                  </a:cubicBezTo>
                  <a:cubicBezTo>
                    <a:pt x="10" y="34"/>
                    <a:pt x="11" y="34"/>
                    <a:pt x="12" y="34"/>
                  </a:cubicBezTo>
                  <a:cubicBezTo>
                    <a:pt x="12" y="34"/>
                    <a:pt x="12" y="34"/>
                    <a:pt x="12" y="34"/>
                  </a:cubicBezTo>
                  <a:cubicBezTo>
                    <a:pt x="13" y="34"/>
                    <a:pt x="14" y="34"/>
                    <a:pt x="14" y="34"/>
                  </a:cubicBezTo>
                  <a:cubicBezTo>
                    <a:pt x="14" y="34"/>
                    <a:pt x="15" y="34"/>
                    <a:pt x="15" y="34"/>
                  </a:cubicBezTo>
                  <a:cubicBezTo>
                    <a:pt x="16" y="34"/>
                    <a:pt x="16" y="34"/>
                    <a:pt x="17" y="34"/>
                  </a:cubicBezTo>
                  <a:cubicBezTo>
                    <a:pt x="17" y="34"/>
                    <a:pt x="17" y="34"/>
                    <a:pt x="17" y="34"/>
                  </a:cubicBezTo>
                  <a:cubicBezTo>
                    <a:pt x="18" y="34"/>
                    <a:pt x="19" y="34"/>
                    <a:pt x="19" y="34"/>
                  </a:cubicBezTo>
                  <a:cubicBezTo>
                    <a:pt x="20" y="34"/>
                    <a:pt x="20" y="34"/>
                    <a:pt x="20" y="34"/>
                  </a:cubicBezTo>
                  <a:cubicBezTo>
                    <a:pt x="21" y="34"/>
                    <a:pt x="21" y="33"/>
                    <a:pt x="22" y="33"/>
                  </a:cubicBezTo>
                  <a:cubicBezTo>
                    <a:pt x="22" y="33"/>
                    <a:pt x="22" y="33"/>
                    <a:pt x="22" y="33"/>
                  </a:cubicBezTo>
                  <a:cubicBezTo>
                    <a:pt x="23" y="33"/>
                    <a:pt x="24" y="33"/>
                    <a:pt x="24" y="33"/>
                  </a:cubicBezTo>
                  <a:cubicBezTo>
                    <a:pt x="25" y="33"/>
                    <a:pt x="25" y="33"/>
                    <a:pt x="25" y="33"/>
                  </a:cubicBezTo>
                  <a:cubicBezTo>
                    <a:pt x="26" y="32"/>
                    <a:pt x="26" y="32"/>
                    <a:pt x="27" y="32"/>
                  </a:cubicBezTo>
                  <a:cubicBezTo>
                    <a:pt x="27" y="32"/>
                    <a:pt x="27" y="32"/>
                    <a:pt x="27" y="32"/>
                  </a:cubicBezTo>
                  <a:cubicBezTo>
                    <a:pt x="28" y="32"/>
                    <a:pt x="28" y="31"/>
                    <a:pt x="29" y="31"/>
                  </a:cubicBezTo>
                  <a:cubicBezTo>
                    <a:pt x="29" y="31"/>
                    <a:pt x="29" y="31"/>
                    <a:pt x="29" y="31"/>
                  </a:cubicBezTo>
                  <a:cubicBezTo>
                    <a:pt x="30" y="30"/>
                    <a:pt x="31" y="30"/>
                    <a:pt x="31" y="30"/>
                  </a:cubicBezTo>
                  <a:cubicBezTo>
                    <a:pt x="42" y="24"/>
                    <a:pt x="42" y="14"/>
                    <a:pt x="31" y="7"/>
                  </a:cubicBezTo>
                  <a:cubicBezTo>
                    <a:pt x="31" y="7"/>
                    <a:pt x="30" y="7"/>
                    <a:pt x="29" y="6"/>
                  </a:cubicBezTo>
                  <a:cubicBezTo>
                    <a:pt x="29" y="6"/>
                    <a:pt x="29" y="6"/>
                    <a:pt x="29" y="6"/>
                  </a:cubicBezTo>
                  <a:cubicBezTo>
                    <a:pt x="28" y="6"/>
                    <a:pt x="28" y="6"/>
                    <a:pt x="27" y="5"/>
                  </a:cubicBezTo>
                  <a:cubicBezTo>
                    <a:pt x="27" y="5"/>
                    <a:pt x="27" y="5"/>
                    <a:pt x="27" y="5"/>
                  </a:cubicBezTo>
                  <a:cubicBezTo>
                    <a:pt x="26" y="5"/>
                    <a:pt x="25" y="5"/>
                    <a:pt x="25" y="5"/>
                  </a:cubicBezTo>
                  <a:cubicBezTo>
                    <a:pt x="25" y="5"/>
                    <a:pt x="25" y="5"/>
                    <a:pt x="24" y="5"/>
                  </a:cubicBezTo>
                  <a:cubicBezTo>
                    <a:pt x="24" y="4"/>
                    <a:pt x="23" y="4"/>
                    <a:pt x="22" y="4"/>
                  </a:cubicBezTo>
                  <a:cubicBezTo>
                    <a:pt x="22" y="4"/>
                    <a:pt x="22" y="4"/>
                    <a:pt x="22" y="4"/>
                  </a:cubicBezTo>
                  <a:cubicBezTo>
                    <a:pt x="21" y="4"/>
                    <a:pt x="20" y="4"/>
                    <a:pt x="20" y="3"/>
                  </a:cubicBezTo>
                  <a:cubicBezTo>
                    <a:pt x="20" y="3"/>
                    <a:pt x="19" y="3"/>
                    <a:pt x="19" y="3"/>
                  </a:cubicBezTo>
                  <a:cubicBezTo>
                    <a:pt x="19" y="3"/>
                    <a:pt x="18" y="3"/>
                    <a:pt x="17" y="3"/>
                  </a:cubicBezTo>
                  <a:cubicBezTo>
                    <a:pt x="17" y="3"/>
                    <a:pt x="17" y="3"/>
                    <a:pt x="17" y="3"/>
                  </a:cubicBezTo>
                  <a:cubicBezTo>
                    <a:pt x="16" y="3"/>
                    <a:pt x="15" y="3"/>
                    <a:pt x="14" y="3"/>
                  </a:cubicBezTo>
                  <a:cubicBezTo>
                    <a:pt x="14" y="3"/>
                    <a:pt x="14" y="3"/>
                    <a:pt x="14" y="3"/>
                  </a:cubicBezTo>
                  <a:cubicBezTo>
                    <a:pt x="13" y="3"/>
                    <a:pt x="13" y="3"/>
                    <a:pt x="12" y="3"/>
                  </a:cubicBezTo>
                  <a:cubicBezTo>
                    <a:pt x="12" y="3"/>
                    <a:pt x="12" y="3"/>
                    <a:pt x="11" y="3"/>
                  </a:cubicBezTo>
                  <a:cubicBezTo>
                    <a:pt x="11" y="3"/>
                    <a:pt x="10" y="3"/>
                    <a:pt x="10" y="3"/>
                  </a:cubicBezTo>
                  <a:cubicBezTo>
                    <a:pt x="9" y="3"/>
                    <a:pt x="9" y="3"/>
                    <a:pt x="9" y="3"/>
                  </a:cubicBezTo>
                  <a:cubicBezTo>
                    <a:pt x="8" y="3"/>
                    <a:pt x="8" y="3"/>
                    <a:pt x="7" y="3"/>
                  </a:cubicBezTo>
                  <a:cubicBezTo>
                    <a:pt x="7" y="3"/>
                    <a:pt x="7" y="3"/>
                    <a:pt x="6" y="3"/>
                  </a:cubicBezTo>
                  <a:cubicBezTo>
                    <a:pt x="6" y="3"/>
                    <a:pt x="5" y="3"/>
                    <a:pt x="4" y="3"/>
                  </a:cubicBezTo>
                  <a:cubicBezTo>
                    <a:pt x="4" y="3"/>
                    <a:pt x="4" y="3"/>
                    <a:pt x="3" y="3"/>
                  </a:cubicBezTo>
                  <a:cubicBezTo>
                    <a:pt x="3" y="4"/>
                    <a:pt x="2" y="4"/>
                    <a:pt x="2" y="4"/>
                  </a:cubicBezTo>
                  <a:cubicBezTo>
                    <a:pt x="2" y="4"/>
                    <a:pt x="1" y="4"/>
                    <a:pt x="1" y="4"/>
                  </a:cubicBezTo>
                  <a:cubicBezTo>
                    <a:pt x="1" y="4"/>
                    <a:pt x="1" y="4"/>
                    <a:pt x="0" y="4"/>
                  </a:cubicBezTo>
                  <a:cubicBezTo>
                    <a:pt x="7" y="1"/>
                    <a:pt x="7" y="1"/>
                    <a:pt x="7" y="1"/>
                  </a:cubicBezTo>
                  <a:cubicBezTo>
                    <a:pt x="7" y="1"/>
                    <a:pt x="8" y="0"/>
                    <a:pt x="9" y="0"/>
                  </a:cubicBezTo>
                  <a:cubicBezTo>
                    <a:pt x="9" y="0"/>
                    <a:pt x="9" y="0"/>
                    <a:pt x="9" y="0"/>
                  </a:cubicBezTo>
                  <a:cubicBezTo>
                    <a:pt x="10" y="0"/>
                    <a:pt x="11" y="0"/>
                    <a:pt x="11" y="0"/>
                  </a:cubicBezTo>
                  <a:cubicBezTo>
                    <a:pt x="12" y="0"/>
                    <a:pt x="12" y="0"/>
                    <a:pt x="12" y="0"/>
                  </a:cubicBezTo>
                  <a:cubicBezTo>
                    <a:pt x="13" y="0"/>
                    <a:pt x="14" y="0"/>
                    <a:pt x="14" y="0"/>
                  </a:cubicBezTo>
                  <a:cubicBezTo>
                    <a:pt x="15" y="0"/>
                    <a:pt x="15" y="0"/>
                    <a:pt x="15" y="0"/>
                  </a:cubicBezTo>
                  <a:cubicBezTo>
                    <a:pt x="16" y="0"/>
                    <a:pt x="17" y="1"/>
                    <a:pt x="18" y="1"/>
                  </a:cubicBezTo>
                  <a:cubicBezTo>
                    <a:pt x="18" y="1"/>
                    <a:pt x="18" y="1"/>
                    <a:pt x="18" y="1"/>
                  </a:cubicBezTo>
                  <a:cubicBezTo>
                    <a:pt x="19" y="1"/>
                    <a:pt x="20" y="1"/>
                    <a:pt x="20" y="1"/>
                  </a:cubicBezTo>
                  <a:cubicBezTo>
                    <a:pt x="21" y="1"/>
                    <a:pt x="21" y="1"/>
                    <a:pt x="21" y="1"/>
                  </a:cubicBezTo>
                  <a:cubicBezTo>
                    <a:pt x="22" y="1"/>
                    <a:pt x="23" y="1"/>
                    <a:pt x="23" y="2"/>
                  </a:cubicBezTo>
                  <a:cubicBezTo>
                    <a:pt x="24" y="2"/>
                    <a:pt x="24" y="2"/>
                    <a:pt x="24" y="2"/>
                  </a:cubicBezTo>
                  <a:cubicBezTo>
                    <a:pt x="25" y="2"/>
                    <a:pt x="26" y="2"/>
                    <a:pt x="26" y="2"/>
                  </a:cubicBezTo>
                  <a:cubicBezTo>
                    <a:pt x="27" y="3"/>
                    <a:pt x="28" y="3"/>
                    <a:pt x="29" y="3"/>
                  </a:cubicBezTo>
                  <a:cubicBezTo>
                    <a:pt x="29" y="3"/>
                    <a:pt x="29" y="3"/>
                    <a:pt x="29" y="3"/>
                  </a:cubicBezTo>
                  <a:cubicBezTo>
                    <a:pt x="30" y="4"/>
                    <a:pt x="31" y="4"/>
                    <a:pt x="31" y="4"/>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Freeform 77"/>
            <p:cNvSpPr/>
            <p:nvPr userDrawn="1"/>
          </p:nvSpPr>
          <p:spPr bwMode="auto">
            <a:xfrm>
              <a:off x="10993123" y="2796009"/>
              <a:ext cx="81738" cy="45978"/>
            </a:xfrm>
            <a:custGeom>
              <a:gdLst>
                <a:gd name="T0" fmla="*/ 6 w 26"/>
                <a:gd name="T1" fmla="*/ 6 h 15"/>
                <a:gd name="T2" fmla="*/ 7 w 26"/>
                <a:gd name="T3" fmla="*/ 6 h 15"/>
                <a:gd name="T4" fmla="*/ 8 w 26"/>
                <a:gd name="T5" fmla="*/ 5 h 15"/>
                <a:gd name="T6" fmla="*/ 11 w 26"/>
                <a:gd name="T7" fmla="*/ 4 h 15"/>
                <a:gd name="T8" fmla="*/ 11 w 26"/>
                <a:gd name="T9" fmla="*/ 3 h 15"/>
                <a:gd name="T10" fmla="*/ 13 w 26"/>
                <a:gd name="T11" fmla="*/ 2 h 15"/>
                <a:gd name="T12" fmla="*/ 14 w 26"/>
                <a:gd name="T13" fmla="*/ 2 h 15"/>
                <a:gd name="T14" fmla="*/ 16 w 26"/>
                <a:gd name="T15" fmla="*/ 2 h 15"/>
                <a:gd name="T16" fmla="*/ 16 w 26"/>
                <a:gd name="T17" fmla="*/ 1 h 15"/>
                <a:gd name="T18" fmla="*/ 19 w 26"/>
                <a:gd name="T19" fmla="*/ 1 h 15"/>
                <a:gd name="T20" fmla="*/ 19 w 26"/>
                <a:gd name="T21" fmla="*/ 1 h 15"/>
                <a:gd name="T22" fmla="*/ 21 w 26"/>
                <a:gd name="T23" fmla="*/ 0 h 15"/>
                <a:gd name="T24" fmla="*/ 22 w 26"/>
                <a:gd name="T25" fmla="*/ 0 h 15"/>
                <a:gd name="T26" fmla="*/ 24 w 26"/>
                <a:gd name="T27" fmla="*/ 0 h 15"/>
                <a:gd name="T28" fmla="*/ 25 w 26"/>
                <a:gd name="T29" fmla="*/ 0 h 15"/>
                <a:gd name="T30" fmla="*/ 26 w 26"/>
                <a:gd name="T31" fmla="*/ 0 h 15"/>
                <a:gd name="T32" fmla="*/ 19 w 26"/>
                <a:gd name="T33" fmla="*/ 3 h 15"/>
                <a:gd name="T34" fmla="*/ 19 w 26"/>
                <a:gd name="T35" fmla="*/ 3 h 15"/>
                <a:gd name="T36" fmla="*/ 18 w 26"/>
                <a:gd name="T37" fmla="*/ 4 h 15"/>
                <a:gd name="T38" fmla="*/ 16 w 26"/>
                <a:gd name="T39" fmla="*/ 4 h 15"/>
                <a:gd name="T40" fmla="*/ 16 w 26"/>
                <a:gd name="T41" fmla="*/ 4 h 15"/>
                <a:gd name="T42" fmla="*/ 14 w 26"/>
                <a:gd name="T43" fmla="*/ 5 h 15"/>
                <a:gd name="T44" fmla="*/ 13 w 26"/>
                <a:gd name="T45" fmla="*/ 5 h 15"/>
                <a:gd name="T46" fmla="*/ 11 w 26"/>
                <a:gd name="T47" fmla="*/ 6 h 15"/>
                <a:gd name="T48" fmla="*/ 10 w 26"/>
                <a:gd name="T49" fmla="*/ 8 h 15"/>
                <a:gd name="T50" fmla="*/ 9 w 26"/>
                <a:gd name="T51" fmla="*/ 8 h 15"/>
                <a:gd name="T52" fmla="*/ 8 w 26"/>
                <a:gd name="T53" fmla="*/ 9 h 15"/>
                <a:gd name="T54" fmla="*/ 8 w 26"/>
                <a:gd name="T55" fmla="*/ 9 h 15"/>
                <a:gd name="T56" fmla="*/ 7 w 26"/>
                <a:gd name="T57" fmla="*/ 10 h 15"/>
                <a:gd name="T58" fmla="*/ 6 w 26"/>
                <a:gd name="T59" fmla="*/ 11 h 15"/>
                <a:gd name="T60" fmla="*/ 6 w 26"/>
                <a:gd name="T61" fmla="*/ 11 h 15"/>
                <a:gd name="T62" fmla="*/ 0 w 26"/>
                <a:gd name="T63" fmla="*/ 15 h 15"/>
                <a:gd name="T64" fmla="*/ 0 w 26"/>
                <a:gd name="T65" fmla="*/ 14 h 15"/>
                <a:gd name="T66" fmla="*/ 0 w 26"/>
                <a:gd name="T67" fmla="*/ 14 h 15"/>
                <a:gd name="T68" fmla="*/ 0 w 26"/>
                <a:gd name="T69" fmla="*/ 13 h 15"/>
                <a:gd name="T70" fmla="*/ 1 w 26"/>
                <a:gd name="T71" fmla="*/ 12 h 15"/>
                <a:gd name="T72" fmla="*/ 1 w 26"/>
                <a:gd name="T73" fmla="*/ 11 h 15"/>
                <a:gd name="T74" fmla="*/ 2 w 26"/>
                <a:gd name="T75" fmla="*/ 11 h 15"/>
                <a:gd name="T76" fmla="*/ 3 w 26"/>
                <a:gd name="T77" fmla="*/ 9 h 15"/>
                <a:gd name="T78" fmla="*/ 3 w 26"/>
                <a:gd name="T79" fmla="*/ 9 h 15"/>
                <a:gd name="T80" fmla="*/ 4 w 26"/>
                <a:gd name="T81" fmla="*/ 8 h 15"/>
                <a:gd name="T82" fmla="*/ 5 w 26"/>
                <a:gd name="T83" fmla="*/ 7 h 15"/>
                <a:gd name="T84" fmla="*/ 6 w 26"/>
                <a:gd name="T85" fmla="*/ 6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 h="15">
                  <a:moveTo>
                    <a:pt x="6" y="6"/>
                  </a:moveTo>
                  <a:cubicBezTo>
                    <a:pt x="6" y="6"/>
                    <a:pt x="6" y="6"/>
                    <a:pt x="7" y="6"/>
                  </a:cubicBezTo>
                  <a:cubicBezTo>
                    <a:pt x="7" y="5"/>
                    <a:pt x="8" y="5"/>
                    <a:pt x="8" y="5"/>
                  </a:cubicBezTo>
                  <a:cubicBezTo>
                    <a:pt x="9" y="4"/>
                    <a:pt x="10" y="4"/>
                    <a:pt x="11" y="4"/>
                  </a:cubicBezTo>
                  <a:cubicBezTo>
                    <a:pt x="11" y="3"/>
                    <a:pt x="11" y="3"/>
                    <a:pt x="11" y="3"/>
                  </a:cubicBezTo>
                  <a:cubicBezTo>
                    <a:pt x="12" y="3"/>
                    <a:pt x="12" y="3"/>
                    <a:pt x="13" y="2"/>
                  </a:cubicBezTo>
                  <a:cubicBezTo>
                    <a:pt x="13" y="2"/>
                    <a:pt x="14" y="2"/>
                    <a:pt x="14" y="2"/>
                  </a:cubicBezTo>
                  <a:cubicBezTo>
                    <a:pt x="14" y="2"/>
                    <a:pt x="15" y="2"/>
                    <a:pt x="16" y="2"/>
                  </a:cubicBezTo>
                  <a:cubicBezTo>
                    <a:pt x="16" y="1"/>
                    <a:pt x="16" y="1"/>
                    <a:pt x="16" y="1"/>
                  </a:cubicBezTo>
                  <a:cubicBezTo>
                    <a:pt x="17" y="1"/>
                    <a:pt x="18" y="1"/>
                    <a:pt x="19" y="1"/>
                  </a:cubicBezTo>
                  <a:cubicBezTo>
                    <a:pt x="19" y="1"/>
                    <a:pt x="19" y="1"/>
                    <a:pt x="19" y="1"/>
                  </a:cubicBezTo>
                  <a:cubicBezTo>
                    <a:pt x="20" y="0"/>
                    <a:pt x="21" y="0"/>
                    <a:pt x="21" y="0"/>
                  </a:cubicBezTo>
                  <a:cubicBezTo>
                    <a:pt x="22" y="0"/>
                    <a:pt x="22" y="0"/>
                    <a:pt x="22" y="0"/>
                  </a:cubicBezTo>
                  <a:cubicBezTo>
                    <a:pt x="23" y="0"/>
                    <a:pt x="24" y="0"/>
                    <a:pt x="24" y="0"/>
                  </a:cubicBezTo>
                  <a:cubicBezTo>
                    <a:pt x="24" y="0"/>
                    <a:pt x="25" y="0"/>
                    <a:pt x="25" y="0"/>
                  </a:cubicBezTo>
                  <a:cubicBezTo>
                    <a:pt x="25" y="0"/>
                    <a:pt x="25" y="0"/>
                    <a:pt x="26" y="0"/>
                  </a:cubicBezTo>
                  <a:cubicBezTo>
                    <a:pt x="19" y="3"/>
                    <a:pt x="19" y="3"/>
                    <a:pt x="19" y="3"/>
                  </a:cubicBezTo>
                  <a:cubicBezTo>
                    <a:pt x="19" y="3"/>
                    <a:pt x="19" y="3"/>
                    <a:pt x="19" y="3"/>
                  </a:cubicBezTo>
                  <a:cubicBezTo>
                    <a:pt x="18" y="3"/>
                    <a:pt x="18" y="4"/>
                    <a:pt x="18" y="4"/>
                  </a:cubicBezTo>
                  <a:cubicBezTo>
                    <a:pt x="17" y="4"/>
                    <a:pt x="17" y="4"/>
                    <a:pt x="16" y="4"/>
                  </a:cubicBezTo>
                  <a:cubicBezTo>
                    <a:pt x="16" y="4"/>
                    <a:pt x="16" y="4"/>
                    <a:pt x="16" y="4"/>
                  </a:cubicBezTo>
                  <a:cubicBezTo>
                    <a:pt x="15" y="5"/>
                    <a:pt x="15" y="5"/>
                    <a:pt x="14" y="5"/>
                  </a:cubicBezTo>
                  <a:cubicBezTo>
                    <a:pt x="14" y="5"/>
                    <a:pt x="14" y="5"/>
                    <a:pt x="13" y="5"/>
                  </a:cubicBezTo>
                  <a:cubicBezTo>
                    <a:pt x="13" y="6"/>
                    <a:pt x="12" y="6"/>
                    <a:pt x="11" y="6"/>
                  </a:cubicBezTo>
                  <a:cubicBezTo>
                    <a:pt x="11" y="7"/>
                    <a:pt x="10" y="7"/>
                    <a:pt x="10" y="8"/>
                  </a:cubicBezTo>
                  <a:cubicBezTo>
                    <a:pt x="9" y="8"/>
                    <a:pt x="9" y="8"/>
                    <a:pt x="9" y="8"/>
                  </a:cubicBezTo>
                  <a:cubicBezTo>
                    <a:pt x="9" y="8"/>
                    <a:pt x="8" y="8"/>
                    <a:pt x="8" y="9"/>
                  </a:cubicBezTo>
                  <a:cubicBezTo>
                    <a:pt x="8" y="9"/>
                    <a:pt x="8" y="9"/>
                    <a:pt x="8" y="9"/>
                  </a:cubicBezTo>
                  <a:cubicBezTo>
                    <a:pt x="7" y="9"/>
                    <a:pt x="7" y="10"/>
                    <a:pt x="7" y="10"/>
                  </a:cubicBezTo>
                  <a:cubicBezTo>
                    <a:pt x="7" y="10"/>
                    <a:pt x="6" y="10"/>
                    <a:pt x="6" y="11"/>
                  </a:cubicBezTo>
                  <a:cubicBezTo>
                    <a:pt x="6" y="11"/>
                    <a:pt x="6" y="11"/>
                    <a:pt x="6" y="11"/>
                  </a:cubicBezTo>
                  <a:cubicBezTo>
                    <a:pt x="0" y="15"/>
                    <a:pt x="0" y="15"/>
                    <a:pt x="0" y="15"/>
                  </a:cubicBezTo>
                  <a:cubicBezTo>
                    <a:pt x="0" y="15"/>
                    <a:pt x="0" y="14"/>
                    <a:pt x="0" y="14"/>
                  </a:cubicBezTo>
                  <a:cubicBezTo>
                    <a:pt x="0" y="14"/>
                    <a:pt x="0" y="14"/>
                    <a:pt x="0" y="14"/>
                  </a:cubicBezTo>
                  <a:cubicBezTo>
                    <a:pt x="0" y="13"/>
                    <a:pt x="0" y="13"/>
                    <a:pt x="0" y="13"/>
                  </a:cubicBezTo>
                  <a:cubicBezTo>
                    <a:pt x="1" y="13"/>
                    <a:pt x="1" y="12"/>
                    <a:pt x="1" y="12"/>
                  </a:cubicBezTo>
                  <a:cubicBezTo>
                    <a:pt x="1" y="12"/>
                    <a:pt x="1" y="11"/>
                    <a:pt x="1" y="11"/>
                  </a:cubicBezTo>
                  <a:cubicBezTo>
                    <a:pt x="1" y="11"/>
                    <a:pt x="2" y="11"/>
                    <a:pt x="2" y="11"/>
                  </a:cubicBezTo>
                  <a:cubicBezTo>
                    <a:pt x="2" y="10"/>
                    <a:pt x="2" y="10"/>
                    <a:pt x="3" y="9"/>
                  </a:cubicBezTo>
                  <a:cubicBezTo>
                    <a:pt x="3" y="9"/>
                    <a:pt x="3" y="9"/>
                    <a:pt x="3" y="9"/>
                  </a:cubicBezTo>
                  <a:cubicBezTo>
                    <a:pt x="4" y="8"/>
                    <a:pt x="4" y="8"/>
                    <a:pt x="4" y="8"/>
                  </a:cubicBezTo>
                  <a:cubicBezTo>
                    <a:pt x="4" y="8"/>
                    <a:pt x="5" y="7"/>
                    <a:pt x="5" y="7"/>
                  </a:cubicBezTo>
                  <a:cubicBezTo>
                    <a:pt x="5" y="7"/>
                    <a:pt x="6" y="7"/>
                    <a:pt x="6" y="6"/>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Freeform 78"/>
            <p:cNvSpPr/>
            <p:nvPr userDrawn="1"/>
          </p:nvSpPr>
          <p:spPr bwMode="auto">
            <a:xfrm>
              <a:off x="7623147" y="1529076"/>
              <a:ext cx="3935328" cy="2276735"/>
            </a:xfrm>
            <a:custGeom>
              <a:gdLst>
                <a:gd name="T0" fmla="*/ 2311 w 2311"/>
                <a:gd name="T1" fmla="*/ 766 h 1337"/>
                <a:gd name="T2" fmla="*/ 1326 w 2311"/>
                <a:gd name="T3" fmla="*/ 1337 h 1337"/>
                <a:gd name="T4" fmla="*/ 0 w 2311"/>
                <a:gd name="T5" fmla="*/ 571 h 1337"/>
                <a:gd name="T6" fmla="*/ 983 w 2311"/>
                <a:gd name="T7" fmla="*/ 0 h 1337"/>
                <a:gd name="T8" fmla="*/ 2311 w 2311"/>
                <a:gd name="T9" fmla="*/ 766 h 1337"/>
              </a:gdLst>
              <a:cxnLst>
                <a:cxn ang="0">
                  <a:pos x="T0" y="T1"/>
                </a:cxn>
                <a:cxn ang="0">
                  <a:pos x="T2" y="T3"/>
                </a:cxn>
                <a:cxn ang="0">
                  <a:pos x="T4" y="T5"/>
                </a:cxn>
                <a:cxn ang="0">
                  <a:pos x="T6" y="T7"/>
                </a:cxn>
                <a:cxn ang="0">
                  <a:pos x="T8" y="T9"/>
                </a:cxn>
              </a:cxnLst>
              <a:rect l="0" t="0" r="r" b="b"/>
              <a:pathLst>
                <a:path w="2311" h="1337">
                  <a:moveTo>
                    <a:pt x="2311" y="766"/>
                  </a:moveTo>
                  <a:lnTo>
                    <a:pt x="1326" y="1337"/>
                  </a:lnTo>
                  <a:lnTo>
                    <a:pt x="0" y="571"/>
                  </a:lnTo>
                  <a:lnTo>
                    <a:pt x="983" y="0"/>
                  </a:lnTo>
                  <a:lnTo>
                    <a:pt x="2311" y="766"/>
                  </a:lnTo>
                  <a:close/>
                </a:path>
              </a:pathLst>
            </a:custGeom>
            <a:solidFill>
              <a:srgbClr val="F2F2F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Freeform 79"/>
            <p:cNvSpPr/>
            <p:nvPr userDrawn="1"/>
          </p:nvSpPr>
          <p:spPr bwMode="auto">
            <a:xfrm>
              <a:off x="8159551" y="1789614"/>
              <a:ext cx="1341860" cy="776508"/>
            </a:xfrm>
            <a:custGeom>
              <a:gdLst>
                <a:gd name="T0" fmla="*/ 788 w 788"/>
                <a:gd name="T1" fmla="*/ 22 h 456"/>
                <a:gd name="T2" fmla="*/ 39 w 788"/>
                <a:gd name="T3" fmla="*/ 456 h 456"/>
                <a:gd name="T4" fmla="*/ 0 w 788"/>
                <a:gd name="T5" fmla="*/ 434 h 456"/>
                <a:gd name="T6" fmla="*/ 751 w 788"/>
                <a:gd name="T7" fmla="*/ 0 h 456"/>
                <a:gd name="T8" fmla="*/ 788 w 788"/>
                <a:gd name="T9" fmla="*/ 22 h 456"/>
              </a:gdLst>
              <a:cxnLst>
                <a:cxn ang="0">
                  <a:pos x="T0" y="T1"/>
                </a:cxn>
                <a:cxn ang="0">
                  <a:pos x="T2" y="T3"/>
                </a:cxn>
                <a:cxn ang="0">
                  <a:pos x="T4" y="T5"/>
                </a:cxn>
                <a:cxn ang="0">
                  <a:pos x="T6" y="T7"/>
                </a:cxn>
                <a:cxn ang="0">
                  <a:pos x="T8" y="T9"/>
                </a:cxn>
              </a:cxnLst>
              <a:rect l="0" t="0" r="r" b="b"/>
              <a:pathLst>
                <a:path w="788" h="456">
                  <a:moveTo>
                    <a:pt x="788" y="22"/>
                  </a:moveTo>
                  <a:lnTo>
                    <a:pt x="39" y="456"/>
                  </a:lnTo>
                  <a:lnTo>
                    <a:pt x="0" y="434"/>
                  </a:lnTo>
                  <a:lnTo>
                    <a:pt x="751" y="0"/>
                  </a:lnTo>
                  <a:lnTo>
                    <a:pt x="788" y="2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Freeform 80"/>
            <p:cNvSpPr/>
            <p:nvPr userDrawn="1"/>
          </p:nvSpPr>
          <p:spPr bwMode="auto">
            <a:xfrm>
              <a:off x="8396249" y="1917330"/>
              <a:ext cx="1309506" cy="759479"/>
            </a:xfrm>
            <a:custGeom>
              <a:gdLst>
                <a:gd name="T0" fmla="*/ 769 w 769"/>
                <a:gd name="T1" fmla="*/ 12 h 446"/>
                <a:gd name="T2" fmla="*/ 20 w 769"/>
                <a:gd name="T3" fmla="*/ 446 h 446"/>
                <a:gd name="T4" fmla="*/ 0 w 769"/>
                <a:gd name="T5" fmla="*/ 435 h 446"/>
                <a:gd name="T6" fmla="*/ 750 w 769"/>
                <a:gd name="T7" fmla="*/ 0 h 446"/>
                <a:gd name="T8" fmla="*/ 769 w 769"/>
                <a:gd name="T9" fmla="*/ 12 h 446"/>
              </a:gdLst>
              <a:cxnLst>
                <a:cxn ang="0">
                  <a:pos x="T0" y="T1"/>
                </a:cxn>
                <a:cxn ang="0">
                  <a:pos x="T2" y="T3"/>
                </a:cxn>
                <a:cxn ang="0">
                  <a:pos x="T4" y="T5"/>
                </a:cxn>
                <a:cxn ang="0">
                  <a:pos x="T6" y="T7"/>
                </a:cxn>
                <a:cxn ang="0">
                  <a:pos x="T8" y="T9"/>
                </a:cxn>
              </a:cxnLst>
              <a:rect l="0" t="0" r="r" b="b"/>
              <a:pathLst>
                <a:path w="769" h="446">
                  <a:moveTo>
                    <a:pt x="769" y="12"/>
                  </a:moveTo>
                  <a:lnTo>
                    <a:pt x="20" y="446"/>
                  </a:lnTo>
                  <a:lnTo>
                    <a:pt x="0" y="435"/>
                  </a:lnTo>
                  <a:lnTo>
                    <a:pt x="750" y="0"/>
                  </a:lnTo>
                  <a:lnTo>
                    <a:pt x="769"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Freeform 81"/>
            <p:cNvSpPr/>
            <p:nvPr userDrawn="1"/>
          </p:nvSpPr>
          <p:spPr bwMode="auto">
            <a:xfrm>
              <a:off x="8460958" y="1956495"/>
              <a:ext cx="1312912" cy="761182"/>
            </a:xfrm>
            <a:custGeom>
              <a:gdLst>
                <a:gd name="T0" fmla="*/ 771 w 771"/>
                <a:gd name="T1" fmla="*/ 11 h 447"/>
                <a:gd name="T2" fmla="*/ 21 w 771"/>
                <a:gd name="T3" fmla="*/ 447 h 447"/>
                <a:gd name="T4" fmla="*/ 0 w 771"/>
                <a:gd name="T5" fmla="*/ 434 h 447"/>
                <a:gd name="T6" fmla="*/ 751 w 771"/>
                <a:gd name="T7" fmla="*/ 0 h 447"/>
                <a:gd name="T8" fmla="*/ 771 w 771"/>
                <a:gd name="T9" fmla="*/ 11 h 447"/>
              </a:gdLst>
              <a:cxnLst>
                <a:cxn ang="0">
                  <a:pos x="T0" y="T1"/>
                </a:cxn>
                <a:cxn ang="0">
                  <a:pos x="T2" y="T3"/>
                </a:cxn>
                <a:cxn ang="0">
                  <a:pos x="T4" y="T5"/>
                </a:cxn>
                <a:cxn ang="0">
                  <a:pos x="T6" y="T7"/>
                </a:cxn>
                <a:cxn ang="0">
                  <a:pos x="T8" y="T9"/>
                </a:cxn>
              </a:cxnLst>
              <a:rect l="0" t="0" r="r" b="b"/>
              <a:pathLst>
                <a:path w="771" h="447">
                  <a:moveTo>
                    <a:pt x="771" y="11"/>
                  </a:moveTo>
                  <a:lnTo>
                    <a:pt x="21" y="447"/>
                  </a:lnTo>
                  <a:lnTo>
                    <a:pt x="0" y="434"/>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Freeform 82"/>
            <p:cNvSpPr/>
            <p:nvPr userDrawn="1"/>
          </p:nvSpPr>
          <p:spPr bwMode="auto">
            <a:xfrm>
              <a:off x="8530776" y="1993958"/>
              <a:ext cx="1309506" cy="761182"/>
            </a:xfrm>
            <a:custGeom>
              <a:gdLst>
                <a:gd name="T0" fmla="*/ 769 w 769"/>
                <a:gd name="T1" fmla="*/ 11 h 447"/>
                <a:gd name="T2" fmla="*/ 20 w 769"/>
                <a:gd name="T3" fmla="*/ 447 h 447"/>
                <a:gd name="T4" fmla="*/ 0 w 769"/>
                <a:gd name="T5" fmla="*/ 434 h 447"/>
                <a:gd name="T6" fmla="*/ 751 w 769"/>
                <a:gd name="T7" fmla="*/ 0 h 447"/>
                <a:gd name="T8" fmla="*/ 769 w 769"/>
                <a:gd name="T9" fmla="*/ 11 h 447"/>
              </a:gdLst>
              <a:cxnLst>
                <a:cxn ang="0">
                  <a:pos x="T0" y="T1"/>
                </a:cxn>
                <a:cxn ang="0">
                  <a:pos x="T2" y="T3"/>
                </a:cxn>
                <a:cxn ang="0">
                  <a:pos x="T4" y="T5"/>
                </a:cxn>
                <a:cxn ang="0">
                  <a:pos x="T6" y="T7"/>
                </a:cxn>
                <a:cxn ang="0">
                  <a:pos x="T8" y="T9"/>
                </a:cxn>
              </a:cxnLst>
              <a:rect l="0" t="0" r="r" b="b"/>
              <a:pathLst>
                <a:path w="769" h="447">
                  <a:moveTo>
                    <a:pt x="769" y="11"/>
                  </a:moveTo>
                  <a:lnTo>
                    <a:pt x="20" y="447"/>
                  </a:lnTo>
                  <a:lnTo>
                    <a:pt x="0" y="434"/>
                  </a:lnTo>
                  <a:lnTo>
                    <a:pt x="751"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Freeform 83"/>
            <p:cNvSpPr/>
            <p:nvPr userDrawn="1"/>
          </p:nvSpPr>
          <p:spPr bwMode="auto">
            <a:xfrm>
              <a:off x="9007579" y="2269823"/>
              <a:ext cx="1309506" cy="761182"/>
            </a:xfrm>
            <a:custGeom>
              <a:gdLst>
                <a:gd name="T0" fmla="*/ 769 w 769"/>
                <a:gd name="T1" fmla="*/ 11 h 447"/>
                <a:gd name="T2" fmla="*/ 19 w 769"/>
                <a:gd name="T3" fmla="*/ 447 h 447"/>
                <a:gd name="T4" fmla="*/ 0 w 769"/>
                <a:gd name="T5" fmla="*/ 436 h 447"/>
                <a:gd name="T6" fmla="*/ 749 w 769"/>
                <a:gd name="T7" fmla="*/ 0 h 447"/>
                <a:gd name="T8" fmla="*/ 769 w 769"/>
                <a:gd name="T9" fmla="*/ 11 h 447"/>
              </a:gdLst>
              <a:cxnLst>
                <a:cxn ang="0">
                  <a:pos x="T0" y="T1"/>
                </a:cxn>
                <a:cxn ang="0">
                  <a:pos x="T2" y="T3"/>
                </a:cxn>
                <a:cxn ang="0">
                  <a:pos x="T4" y="T5"/>
                </a:cxn>
                <a:cxn ang="0">
                  <a:pos x="T6" y="T7"/>
                </a:cxn>
                <a:cxn ang="0">
                  <a:pos x="T8" y="T9"/>
                </a:cxn>
              </a:cxnLst>
              <a:rect l="0" t="0" r="r" b="b"/>
              <a:pathLst>
                <a:path w="769" h="447">
                  <a:moveTo>
                    <a:pt x="769" y="11"/>
                  </a:moveTo>
                  <a:lnTo>
                    <a:pt x="19" y="447"/>
                  </a:lnTo>
                  <a:lnTo>
                    <a:pt x="0" y="436"/>
                  </a:lnTo>
                  <a:lnTo>
                    <a:pt x="749"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 name="Freeform 84"/>
            <p:cNvSpPr/>
            <p:nvPr userDrawn="1"/>
          </p:nvSpPr>
          <p:spPr bwMode="auto">
            <a:xfrm>
              <a:off x="9077396" y="2310692"/>
              <a:ext cx="1309506" cy="761182"/>
            </a:xfrm>
            <a:custGeom>
              <a:gdLst>
                <a:gd name="T0" fmla="*/ 769 w 769"/>
                <a:gd name="T1" fmla="*/ 11 h 447"/>
                <a:gd name="T2" fmla="*/ 18 w 769"/>
                <a:gd name="T3" fmla="*/ 447 h 447"/>
                <a:gd name="T4" fmla="*/ 0 w 769"/>
                <a:gd name="T5" fmla="*/ 434 h 447"/>
                <a:gd name="T6" fmla="*/ 749 w 769"/>
                <a:gd name="T7" fmla="*/ 0 h 447"/>
                <a:gd name="T8" fmla="*/ 769 w 769"/>
                <a:gd name="T9" fmla="*/ 11 h 447"/>
              </a:gdLst>
              <a:cxnLst>
                <a:cxn ang="0">
                  <a:pos x="T0" y="T1"/>
                </a:cxn>
                <a:cxn ang="0">
                  <a:pos x="T2" y="T3"/>
                </a:cxn>
                <a:cxn ang="0">
                  <a:pos x="T4" y="T5"/>
                </a:cxn>
                <a:cxn ang="0">
                  <a:pos x="T6" y="T7"/>
                </a:cxn>
                <a:cxn ang="0">
                  <a:pos x="T8" y="T9"/>
                </a:cxn>
              </a:cxnLst>
              <a:rect l="0" t="0" r="r" b="b"/>
              <a:pathLst>
                <a:path w="769" h="447">
                  <a:moveTo>
                    <a:pt x="769" y="11"/>
                  </a:moveTo>
                  <a:lnTo>
                    <a:pt x="18" y="447"/>
                  </a:lnTo>
                  <a:lnTo>
                    <a:pt x="0" y="434"/>
                  </a:lnTo>
                  <a:lnTo>
                    <a:pt x="749"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Freeform 85"/>
            <p:cNvSpPr/>
            <p:nvPr userDrawn="1"/>
          </p:nvSpPr>
          <p:spPr bwMode="auto">
            <a:xfrm>
              <a:off x="9145511" y="2349858"/>
              <a:ext cx="1309506" cy="759479"/>
            </a:xfrm>
            <a:custGeom>
              <a:gdLst>
                <a:gd name="T0" fmla="*/ 769 w 769"/>
                <a:gd name="T1" fmla="*/ 12 h 446"/>
                <a:gd name="T2" fmla="*/ 19 w 769"/>
                <a:gd name="T3" fmla="*/ 446 h 446"/>
                <a:gd name="T4" fmla="*/ 0 w 769"/>
                <a:gd name="T5" fmla="*/ 435 h 446"/>
                <a:gd name="T6" fmla="*/ 749 w 769"/>
                <a:gd name="T7" fmla="*/ 0 h 446"/>
                <a:gd name="T8" fmla="*/ 769 w 769"/>
                <a:gd name="T9" fmla="*/ 12 h 446"/>
              </a:gdLst>
              <a:cxnLst>
                <a:cxn ang="0">
                  <a:pos x="T0" y="T1"/>
                </a:cxn>
                <a:cxn ang="0">
                  <a:pos x="T2" y="T3"/>
                </a:cxn>
                <a:cxn ang="0">
                  <a:pos x="T4" y="T5"/>
                </a:cxn>
                <a:cxn ang="0">
                  <a:pos x="T6" y="T7"/>
                </a:cxn>
                <a:cxn ang="0">
                  <a:pos x="T8" y="T9"/>
                </a:cxn>
              </a:cxnLst>
              <a:rect l="0" t="0" r="r" b="b"/>
              <a:pathLst>
                <a:path w="769" h="446">
                  <a:moveTo>
                    <a:pt x="769" y="12"/>
                  </a:moveTo>
                  <a:lnTo>
                    <a:pt x="19" y="446"/>
                  </a:lnTo>
                  <a:lnTo>
                    <a:pt x="0" y="435"/>
                  </a:lnTo>
                  <a:lnTo>
                    <a:pt x="749" y="0"/>
                  </a:lnTo>
                  <a:lnTo>
                    <a:pt x="769"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Freeform 86"/>
            <p:cNvSpPr/>
            <p:nvPr userDrawn="1"/>
          </p:nvSpPr>
          <p:spPr bwMode="auto">
            <a:xfrm>
              <a:off x="9218735" y="2390727"/>
              <a:ext cx="1309506" cy="759479"/>
            </a:xfrm>
            <a:custGeom>
              <a:gdLst>
                <a:gd name="T0" fmla="*/ 769 w 769"/>
                <a:gd name="T1" fmla="*/ 11 h 446"/>
                <a:gd name="T2" fmla="*/ 20 w 769"/>
                <a:gd name="T3" fmla="*/ 446 h 446"/>
                <a:gd name="T4" fmla="*/ 0 w 769"/>
                <a:gd name="T5" fmla="*/ 435 h 446"/>
                <a:gd name="T6" fmla="*/ 750 w 769"/>
                <a:gd name="T7" fmla="*/ 0 h 446"/>
                <a:gd name="T8" fmla="*/ 769 w 769"/>
                <a:gd name="T9" fmla="*/ 11 h 446"/>
              </a:gdLst>
              <a:cxnLst>
                <a:cxn ang="0">
                  <a:pos x="T0" y="T1"/>
                </a:cxn>
                <a:cxn ang="0">
                  <a:pos x="T2" y="T3"/>
                </a:cxn>
                <a:cxn ang="0">
                  <a:pos x="T4" y="T5"/>
                </a:cxn>
                <a:cxn ang="0">
                  <a:pos x="T6" y="T7"/>
                </a:cxn>
                <a:cxn ang="0">
                  <a:pos x="T8" y="T9"/>
                </a:cxn>
              </a:cxnLst>
              <a:rect l="0" t="0" r="r" b="b"/>
              <a:pathLst>
                <a:path w="769" h="446">
                  <a:moveTo>
                    <a:pt x="769" y="11"/>
                  </a:moveTo>
                  <a:lnTo>
                    <a:pt x="20" y="446"/>
                  </a:lnTo>
                  <a:lnTo>
                    <a:pt x="0" y="435"/>
                  </a:lnTo>
                  <a:lnTo>
                    <a:pt x="750"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Freeform 87"/>
            <p:cNvSpPr/>
            <p:nvPr userDrawn="1"/>
          </p:nvSpPr>
          <p:spPr bwMode="auto">
            <a:xfrm>
              <a:off x="9286850" y="2426487"/>
              <a:ext cx="1312912" cy="761182"/>
            </a:xfrm>
            <a:custGeom>
              <a:gdLst>
                <a:gd name="T0" fmla="*/ 771 w 771"/>
                <a:gd name="T1" fmla="*/ 11 h 447"/>
                <a:gd name="T2" fmla="*/ 21 w 771"/>
                <a:gd name="T3" fmla="*/ 447 h 447"/>
                <a:gd name="T4" fmla="*/ 0 w 771"/>
                <a:gd name="T5" fmla="*/ 436 h 447"/>
                <a:gd name="T6" fmla="*/ 751 w 771"/>
                <a:gd name="T7" fmla="*/ 0 h 447"/>
                <a:gd name="T8" fmla="*/ 771 w 771"/>
                <a:gd name="T9" fmla="*/ 11 h 447"/>
              </a:gdLst>
              <a:cxnLst>
                <a:cxn ang="0">
                  <a:pos x="T0" y="T1"/>
                </a:cxn>
                <a:cxn ang="0">
                  <a:pos x="T2" y="T3"/>
                </a:cxn>
                <a:cxn ang="0">
                  <a:pos x="T4" y="T5"/>
                </a:cxn>
                <a:cxn ang="0">
                  <a:pos x="T6" y="T7"/>
                </a:cxn>
                <a:cxn ang="0">
                  <a:pos x="T8" y="T9"/>
                </a:cxn>
              </a:cxnLst>
              <a:rect l="0" t="0" r="r" b="b"/>
              <a:pathLst>
                <a:path w="771" h="447">
                  <a:moveTo>
                    <a:pt x="771" y="11"/>
                  </a:moveTo>
                  <a:lnTo>
                    <a:pt x="21" y="447"/>
                  </a:lnTo>
                  <a:lnTo>
                    <a:pt x="0" y="436"/>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Freeform 88"/>
            <p:cNvSpPr/>
            <p:nvPr userDrawn="1"/>
          </p:nvSpPr>
          <p:spPr bwMode="auto">
            <a:xfrm>
              <a:off x="9356667" y="2467355"/>
              <a:ext cx="1312912" cy="757777"/>
            </a:xfrm>
            <a:custGeom>
              <a:gdLst>
                <a:gd name="T0" fmla="*/ 771 w 771"/>
                <a:gd name="T1" fmla="*/ 11 h 445"/>
                <a:gd name="T2" fmla="*/ 20 w 771"/>
                <a:gd name="T3" fmla="*/ 445 h 445"/>
                <a:gd name="T4" fmla="*/ 0 w 771"/>
                <a:gd name="T5" fmla="*/ 434 h 445"/>
                <a:gd name="T6" fmla="*/ 751 w 771"/>
                <a:gd name="T7" fmla="*/ 0 h 445"/>
                <a:gd name="T8" fmla="*/ 771 w 771"/>
                <a:gd name="T9" fmla="*/ 11 h 445"/>
              </a:gdLst>
              <a:cxnLst>
                <a:cxn ang="0">
                  <a:pos x="T0" y="T1"/>
                </a:cxn>
                <a:cxn ang="0">
                  <a:pos x="T2" y="T3"/>
                </a:cxn>
                <a:cxn ang="0">
                  <a:pos x="T4" y="T5"/>
                </a:cxn>
                <a:cxn ang="0">
                  <a:pos x="T6" y="T7"/>
                </a:cxn>
                <a:cxn ang="0">
                  <a:pos x="T8" y="T9"/>
                </a:cxn>
              </a:cxnLst>
              <a:rect l="0" t="0" r="r" b="b"/>
              <a:pathLst>
                <a:path w="771" h="445">
                  <a:moveTo>
                    <a:pt x="771" y="11"/>
                  </a:moveTo>
                  <a:lnTo>
                    <a:pt x="20" y="445"/>
                  </a:lnTo>
                  <a:lnTo>
                    <a:pt x="0" y="434"/>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Freeform 89"/>
            <p:cNvSpPr/>
            <p:nvPr userDrawn="1"/>
          </p:nvSpPr>
          <p:spPr bwMode="auto">
            <a:xfrm>
              <a:off x="9428187" y="2504818"/>
              <a:ext cx="1312912" cy="761182"/>
            </a:xfrm>
            <a:custGeom>
              <a:gdLst>
                <a:gd name="T0" fmla="*/ 771 w 771"/>
                <a:gd name="T1" fmla="*/ 13 h 447"/>
                <a:gd name="T2" fmla="*/ 21 w 771"/>
                <a:gd name="T3" fmla="*/ 447 h 447"/>
                <a:gd name="T4" fmla="*/ 0 w 771"/>
                <a:gd name="T5" fmla="*/ 436 h 447"/>
                <a:gd name="T6" fmla="*/ 751 w 771"/>
                <a:gd name="T7" fmla="*/ 0 h 447"/>
                <a:gd name="T8" fmla="*/ 771 w 771"/>
                <a:gd name="T9" fmla="*/ 13 h 447"/>
              </a:gdLst>
              <a:cxnLst>
                <a:cxn ang="0">
                  <a:pos x="T0" y="T1"/>
                </a:cxn>
                <a:cxn ang="0">
                  <a:pos x="T2" y="T3"/>
                </a:cxn>
                <a:cxn ang="0">
                  <a:pos x="T4" y="T5"/>
                </a:cxn>
                <a:cxn ang="0">
                  <a:pos x="T6" y="T7"/>
                </a:cxn>
                <a:cxn ang="0">
                  <a:pos x="T8" y="T9"/>
                </a:cxn>
              </a:cxnLst>
              <a:rect l="0" t="0" r="r" b="b"/>
              <a:pathLst>
                <a:path w="771" h="447">
                  <a:moveTo>
                    <a:pt x="771" y="13"/>
                  </a:moveTo>
                  <a:lnTo>
                    <a:pt x="21" y="447"/>
                  </a:lnTo>
                  <a:lnTo>
                    <a:pt x="0" y="436"/>
                  </a:lnTo>
                  <a:lnTo>
                    <a:pt x="751" y="0"/>
                  </a:lnTo>
                  <a:lnTo>
                    <a:pt x="771"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Freeform 90"/>
            <p:cNvSpPr/>
            <p:nvPr userDrawn="1"/>
          </p:nvSpPr>
          <p:spPr bwMode="auto">
            <a:xfrm>
              <a:off x="9494600" y="2777277"/>
              <a:ext cx="914441" cy="529592"/>
            </a:xfrm>
            <a:custGeom>
              <a:gdLst>
                <a:gd name="T0" fmla="*/ 537 w 537"/>
                <a:gd name="T1" fmla="*/ 11 h 311"/>
                <a:gd name="T2" fmla="*/ 20 w 537"/>
                <a:gd name="T3" fmla="*/ 311 h 311"/>
                <a:gd name="T4" fmla="*/ 0 w 537"/>
                <a:gd name="T5" fmla="*/ 298 h 311"/>
                <a:gd name="T6" fmla="*/ 516 w 537"/>
                <a:gd name="T7" fmla="*/ 0 h 311"/>
                <a:gd name="T8" fmla="*/ 537 w 537"/>
                <a:gd name="T9" fmla="*/ 11 h 311"/>
              </a:gdLst>
              <a:cxnLst>
                <a:cxn ang="0">
                  <a:pos x="T0" y="T1"/>
                </a:cxn>
                <a:cxn ang="0">
                  <a:pos x="T2" y="T3"/>
                </a:cxn>
                <a:cxn ang="0">
                  <a:pos x="T4" y="T5"/>
                </a:cxn>
                <a:cxn ang="0">
                  <a:pos x="T6" y="T7"/>
                </a:cxn>
                <a:cxn ang="0">
                  <a:pos x="T8" y="T9"/>
                </a:cxn>
              </a:cxnLst>
              <a:rect l="0" t="0" r="r" b="b"/>
              <a:pathLst>
                <a:path w="537" h="311">
                  <a:moveTo>
                    <a:pt x="537" y="11"/>
                  </a:moveTo>
                  <a:lnTo>
                    <a:pt x="20" y="311"/>
                  </a:lnTo>
                  <a:lnTo>
                    <a:pt x="0" y="298"/>
                  </a:lnTo>
                  <a:lnTo>
                    <a:pt x="516" y="0"/>
                  </a:lnTo>
                  <a:lnTo>
                    <a:pt x="537"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Freeform 91"/>
            <p:cNvSpPr/>
            <p:nvPr userDrawn="1"/>
          </p:nvSpPr>
          <p:spPr bwMode="auto">
            <a:xfrm>
              <a:off x="9567822" y="2986731"/>
              <a:ext cx="618142" cy="357602"/>
            </a:xfrm>
            <a:custGeom>
              <a:gdLst>
                <a:gd name="T0" fmla="*/ 363 w 363"/>
                <a:gd name="T1" fmla="*/ 11 h 210"/>
                <a:gd name="T2" fmla="*/ 20 w 363"/>
                <a:gd name="T3" fmla="*/ 210 h 210"/>
                <a:gd name="T4" fmla="*/ 0 w 363"/>
                <a:gd name="T5" fmla="*/ 199 h 210"/>
                <a:gd name="T6" fmla="*/ 343 w 363"/>
                <a:gd name="T7" fmla="*/ 0 h 210"/>
                <a:gd name="T8" fmla="*/ 363 w 363"/>
                <a:gd name="T9" fmla="*/ 11 h 210"/>
              </a:gdLst>
              <a:cxnLst>
                <a:cxn ang="0">
                  <a:pos x="T0" y="T1"/>
                </a:cxn>
                <a:cxn ang="0">
                  <a:pos x="T2" y="T3"/>
                </a:cxn>
                <a:cxn ang="0">
                  <a:pos x="T4" y="T5"/>
                </a:cxn>
                <a:cxn ang="0">
                  <a:pos x="T6" y="T7"/>
                </a:cxn>
                <a:cxn ang="0">
                  <a:pos x="T8" y="T9"/>
                </a:cxn>
              </a:cxnLst>
              <a:rect l="0" t="0" r="r" b="b"/>
              <a:pathLst>
                <a:path w="363" h="210">
                  <a:moveTo>
                    <a:pt x="363" y="11"/>
                  </a:moveTo>
                  <a:lnTo>
                    <a:pt x="20" y="210"/>
                  </a:lnTo>
                  <a:lnTo>
                    <a:pt x="0" y="199"/>
                  </a:lnTo>
                  <a:lnTo>
                    <a:pt x="343" y="0"/>
                  </a:lnTo>
                  <a:lnTo>
                    <a:pt x="36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Freeform 92"/>
            <p:cNvSpPr/>
            <p:nvPr userDrawn="1"/>
          </p:nvSpPr>
          <p:spPr bwMode="auto">
            <a:xfrm>
              <a:off x="8597188" y="2274932"/>
              <a:ext cx="890600" cy="517672"/>
            </a:xfrm>
            <a:custGeom>
              <a:gdLst>
                <a:gd name="T0" fmla="*/ 523 w 523"/>
                <a:gd name="T1" fmla="*/ 11 h 304"/>
                <a:gd name="T2" fmla="*/ 20 w 523"/>
                <a:gd name="T3" fmla="*/ 304 h 304"/>
                <a:gd name="T4" fmla="*/ 0 w 523"/>
                <a:gd name="T5" fmla="*/ 291 h 304"/>
                <a:gd name="T6" fmla="*/ 503 w 523"/>
                <a:gd name="T7" fmla="*/ 0 h 304"/>
                <a:gd name="T8" fmla="*/ 523 w 523"/>
                <a:gd name="T9" fmla="*/ 11 h 304"/>
              </a:gdLst>
              <a:cxnLst>
                <a:cxn ang="0">
                  <a:pos x="T0" y="T1"/>
                </a:cxn>
                <a:cxn ang="0">
                  <a:pos x="T2" y="T3"/>
                </a:cxn>
                <a:cxn ang="0">
                  <a:pos x="T4" y="T5"/>
                </a:cxn>
                <a:cxn ang="0">
                  <a:pos x="T6" y="T7"/>
                </a:cxn>
                <a:cxn ang="0">
                  <a:pos x="T8" y="T9"/>
                </a:cxn>
              </a:cxnLst>
              <a:rect l="0" t="0" r="r" b="b"/>
              <a:pathLst>
                <a:path w="523" h="304">
                  <a:moveTo>
                    <a:pt x="523" y="11"/>
                  </a:moveTo>
                  <a:lnTo>
                    <a:pt x="20" y="304"/>
                  </a:lnTo>
                  <a:lnTo>
                    <a:pt x="0" y="291"/>
                  </a:lnTo>
                  <a:lnTo>
                    <a:pt x="503" y="0"/>
                  </a:lnTo>
                  <a:lnTo>
                    <a:pt x="52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Freeform 93"/>
            <p:cNvSpPr/>
            <p:nvPr userDrawn="1"/>
          </p:nvSpPr>
          <p:spPr bwMode="auto">
            <a:xfrm>
              <a:off x="8661897" y="2312395"/>
              <a:ext cx="892303" cy="517672"/>
            </a:xfrm>
            <a:custGeom>
              <a:gdLst>
                <a:gd name="T0" fmla="*/ 524 w 524"/>
                <a:gd name="T1" fmla="*/ 11 h 304"/>
                <a:gd name="T2" fmla="*/ 21 w 524"/>
                <a:gd name="T3" fmla="*/ 304 h 304"/>
                <a:gd name="T4" fmla="*/ 0 w 524"/>
                <a:gd name="T5" fmla="*/ 293 h 304"/>
                <a:gd name="T6" fmla="*/ 504 w 524"/>
                <a:gd name="T7" fmla="*/ 0 h 304"/>
                <a:gd name="T8" fmla="*/ 524 w 524"/>
                <a:gd name="T9" fmla="*/ 11 h 304"/>
              </a:gdLst>
              <a:cxnLst>
                <a:cxn ang="0">
                  <a:pos x="T0" y="T1"/>
                </a:cxn>
                <a:cxn ang="0">
                  <a:pos x="T2" y="T3"/>
                </a:cxn>
                <a:cxn ang="0">
                  <a:pos x="T4" y="T5"/>
                </a:cxn>
                <a:cxn ang="0">
                  <a:pos x="T6" y="T7"/>
                </a:cxn>
                <a:cxn ang="0">
                  <a:pos x="T8" y="T9"/>
                </a:cxn>
              </a:cxnLst>
              <a:rect l="0" t="0" r="r" b="b"/>
              <a:pathLst>
                <a:path w="524" h="304">
                  <a:moveTo>
                    <a:pt x="524" y="11"/>
                  </a:moveTo>
                  <a:lnTo>
                    <a:pt x="21" y="304"/>
                  </a:lnTo>
                  <a:lnTo>
                    <a:pt x="0" y="293"/>
                  </a:lnTo>
                  <a:lnTo>
                    <a:pt x="504" y="0"/>
                  </a:lnTo>
                  <a:lnTo>
                    <a:pt x="524"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Freeform 94"/>
            <p:cNvSpPr/>
            <p:nvPr userDrawn="1"/>
          </p:nvSpPr>
          <p:spPr bwMode="auto">
            <a:xfrm>
              <a:off x="9526954" y="2031421"/>
              <a:ext cx="730531" cy="422311"/>
            </a:xfrm>
            <a:custGeom>
              <a:gdLst>
                <a:gd name="T0" fmla="*/ 429 w 429"/>
                <a:gd name="T1" fmla="*/ 129 h 248"/>
                <a:gd name="T2" fmla="*/ 225 w 429"/>
                <a:gd name="T3" fmla="*/ 248 h 248"/>
                <a:gd name="T4" fmla="*/ 0 w 429"/>
                <a:gd name="T5" fmla="*/ 119 h 248"/>
                <a:gd name="T6" fmla="*/ 204 w 429"/>
                <a:gd name="T7" fmla="*/ 0 h 248"/>
                <a:gd name="T8" fmla="*/ 429 w 429"/>
                <a:gd name="T9" fmla="*/ 129 h 248"/>
              </a:gdLst>
              <a:cxnLst>
                <a:cxn ang="0">
                  <a:pos x="T0" y="T1"/>
                </a:cxn>
                <a:cxn ang="0">
                  <a:pos x="T2" y="T3"/>
                </a:cxn>
                <a:cxn ang="0">
                  <a:pos x="T4" y="T5"/>
                </a:cxn>
                <a:cxn ang="0">
                  <a:pos x="T6" y="T7"/>
                </a:cxn>
                <a:cxn ang="0">
                  <a:pos x="T8" y="T9"/>
                </a:cxn>
              </a:cxnLst>
              <a:rect l="0" t="0" r="r" b="b"/>
              <a:pathLst>
                <a:path w="429" h="248">
                  <a:moveTo>
                    <a:pt x="429" y="129"/>
                  </a:moveTo>
                  <a:lnTo>
                    <a:pt x="225" y="248"/>
                  </a:lnTo>
                  <a:lnTo>
                    <a:pt x="0" y="119"/>
                  </a:lnTo>
                  <a:lnTo>
                    <a:pt x="204" y="0"/>
                  </a:lnTo>
                  <a:lnTo>
                    <a:pt x="429" y="129"/>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Freeform 95"/>
            <p:cNvSpPr/>
            <p:nvPr userDrawn="1"/>
          </p:nvSpPr>
          <p:spPr bwMode="auto">
            <a:xfrm>
              <a:off x="9639343" y="3027599"/>
              <a:ext cx="618142" cy="361008"/>
            </a:xfrm>
            <a:custGeom>
              <a:gdLst>
                <a:gd name="T0" fmla="*/ 363 w 363"/>
                <a:gd name="T1" fmla="*/ 11 h 212"/>
                <a:gd name="T2" fmla="*/ 18 w 363"/>
                <a:gd name="T3" fmla="*/ 212 h 212"/>
                <a:gd name="T4" fmla="*/ 0 w 363"/>
                <a:gd name="T5" fmla="*/ 201 h 212"/>
                <a:gd name="T6" fmla="*/ 343 w 363"/>
                <a:gd name="T7" fmla="*/ 0 h 212"/>
                <a:gd name="T8" fmla="*/ 363 w 363"/>
                <a:gd name="T9" fmla="*/ 11 h 212"/>
              </a:gdLst>
              <a:cxnLst>
                <a:cxn ang="0">
                  <a:pos x="T0" y="T1"/>
                </a:cxn>
                <a:cxn ang="0">
                  <a:pos x="T2" y="T3"/>
                </a:cxn>
                <a:cxn ang="0">
                  <a:pos x="T4" y="T5"/>
                </a:cxn>
                <a:cxn ang="0">
                  <a:pos x="T6" y="T7"/>
                </a:cxn>
                <a:cxn ang="0">
                  <a:pos x="T8" y="T9"/>
                </a:cxn>
              </a:cxnLst>
              <a:rect l="0" t="0" r="r" b="b"/>
              <a:pathLst>
                <a:path w="363" h="211">
                  <a:moveTo>
                    <a:pt x="363" y="11"/>
                  </a:moveTo>
                  <a:lnTo>
                    <a:pt x="18" y="212"/>
                  </a:lnTo>
                  <a:lnTo>
                    <a:pt x="0" y="201"/>
                  </a:lnTo>
                  <a:lnTo>
                    <a:pt x="343" y="0"/>
                  </a:lnTo>
                  <a:lnTo>
                    <a:pt x="36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 name="Freeform 96"/>
            <p:cNvSpPr/>
            <p:nvPr userDrawn="1"/>
          </p:nvSpPr>
          <p:spPr bwMode="auto">
            <a:xfrm>
              <a:off x="8731715" y="2501413"/>
              <a:ext cx="636873" cy="369523"/>
            </a:xfrm>
            <a:custGeom>
              <a:gdLst>
                <a:gd name="T0" fmla="*/ 374 w 374"/>
                <a:gd name="T1" fmla="*/ 11 h 217"/>
                <a:gd name="T2" fmla="*/ 20 w 374"/>
                <a:gd name="T3" fmla="*/ 217 h 217"/>
                <a:gd name="T4" fmla="*/ 0 w 374"/>
                <a:gd name="T5" fmla="*/ 206 h 217"/>
                <a:gd name="T6" fmla="*/ 354 w 374"/>
                <a:gd name="T7" fmla="*/ 0 h 217"/>
                <a:gd name="T8" fmla="*/ 374 w 374"/>
                <a:gd name="T9" fmla="*/ 11 h 217"/>
              </a:gdLst>
              <a:cxnLst>
                <a:cxn ang="0">
                  <a:pos x="T0" y="T1"/>
                </a:cxn>
                <a:cxn ang="0">
                  <a:pos x="T2" y="T3"/>
                </a:cxn>
                <a:cxn ang="0">
                  <a:pos x="T4" y="T5"/>
                </a:cxn>
                <a:cxn ang="0">
                  <a:pos x="T6" y="T7"/>
                </a:cxn>
                <a:cxn ang="0">
                  <a:pos x="T8" y="T9"/>
                </a:cxn>
              </a:cxnLst>
              <a:rect l="0" t="0" r="r" b="b"/>
              <a:pathLst>
                <a:path w="374" h="216">
                  <a:moveTo>
                    <a:pt x="374" y="11"/>
                  </a:moveTo>
                  <a:lnTo>
                    <a:pt x="20" y="217"/>
                  </a:lnTo>
                  <a:lnTo>
                    <a:pt x="0" y="206"/>
                  </a:lnTo>
                  <a:lnTo>
                    <a:pt x="354" y="0"/>
                  </a:lnTo>
                  <a:lnTo>
                    <a:pt x="374"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 name="Freeform 97"/>
            <p:cNvSpPr/>
            <p:nvPr userDrawn="1"/>
          </p:nvSpPr>
          <p:spPr bwMode="auto">
            <a:xfrm>
              <a:off x="8801532" y="2542282"/>
              <a:ext cx="636873" cy="366117"/>
            </a:xfrm>
            <a:custGeom>
              <a:gdLst>
                <a:gd name="T0" fmla="*/ 374 w 374"/>
                <a:gd name="T1" fmla="*/ 11 h 215"/>
                <a:gd name="T2" fmla="*/ 20 w 374"/>
                <a:gd name="T3" fmla="*/ 215 h 215"/>
                <a:gd name="T4" fmla="*/ 0 w 374"/>
                <a:gd name="T5" fmla="*/ 204 h 215"/>
                <a:gd name="T6" fmla="*/ 354 w 374"/>
                <a:gd name="T7" fmla="*/ 0 h 215"/>
                <a:gd name="T8" fmla="*/ 374 w 374"/>
                <a:gd name="T9" fmla="*/ 11 h 215"/>
              </a:gdLst>
              <a:cxnLst>
                <a:cxn ang="0">
                  <a:pos x="T0" y="T1"/>
                </a:cxn>
                <a:cxn ang="0">
                  <a:pos x="T2" y="T3"/>
                </a:cxn>
                <a:cxn ang="0">
                  <a:pos x="T4" y="T5"/>
                </a:cxn>
                <a:cxn ang="0">
                  <a:pos x="T6" y="T7"/>
                </a:cxn>
                <a:cxn ang="0">
                  <a:pos x="T8" y="T9"/>
                </a:cxn>
              </a:cxnLst>
              <a:rect l="0" t="0" r="r" b="b"/>
              <a:pathLst>
                <a:path w="374" h="215">
                  <a:moveTo>
                    <a:pt x="374" y="11"/>
                  </a:moveTo>
                  <a:lnTo>
                    <a:pt x="20" y="215"/>
                  </a:lnTo>
                  <a:lnTo>
                    <a:pt x="0" y="204"/>
                  </a:lnTo>
                  <a:lnTo>
                    <a:pt x="354" y="0"/>
                  </a:lnTo>
                  <a:lnTo>
                    <a:pt x="374"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Freeform 98"/>
            <p:cNvSpPr/>
            <p:nvPr userDrawn="1"/>
          </p:nvSpPr>
          <p:spPr bwMode="auto">
            <a:xfrm>
              <a:off x="8869647" y="2579745"/>
              <a:ext cx="635170" cy="369523"/>
            </a:xfrm>
            <a:custGeom>
              <a:gdLst>
                <a:gd name="T0" fmla="*/ 373 w 373"/>
                <a:gd name="T1" fmla="*/ 13 h 217"/>
                <a:gd name="T2" fmla="*/ 19 w 373"/>
                <a:gd name="T3" fmla="*/ 217 h 217"/>
                <a:gd name="T4" fmla="*/ 0 w 373"/>
                <a:gd name="T5" fmla="*/ 206 h 217"/>
                <a:gd name="T6" fmla="*/ 354 w 373"/>
                <a:gd name="T7" fmla="*/ 0 h 217"/>
                <a:gd name="T8" fmla="*/ 373 w 373"/>
                <a:gd name="T9" fmla="*/ 13 h 217"/>
              </a:gdLst>
              <a:cxnLst>
                <a:cxn ang="0">
                  <a:pos x="T0" y="T1"/>
                </a:cxn>
                <a:cxn ang="0">
                  <a:pos x="T2" y="T3"/>
                </a:cxn>
                <a:cxn ang="0">
                  <a:pos x="T4" y="T5"/>
                </a:cxn>
                <a:cxn ang="0">
                  <a:pos x="T6" y="T7"/>
                </a:cxn>
                <a:cxn ang="0">
                  <a:pos x="T8" y="T9"/>
                </a:cxn>
              </a:cxnLst>
              <a:rect l="0" t="0" r="r" b="b"/>
              <a:pathLst>
                <a:path w="373" h="216">
                  <a:moveTo>
                    <a:pt x="373" y="13"/>
                  </a:moveTo>
                  <a:lnTo>
                    <a:pt x="19" y="217"/>
                  </a:lnTo>
                  <a:lnTo>
                    <a:pt x="0" y="206"/>
                  </a:lnTo>
                  <a:lnTo>
                    <a:pt x="354" y="0"/>
                  </a:lnTo>
                  <a:lnTo>
                    <a:pt x="373"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Freeform 100"/>
            <p:cNvSpPr/>
            <p:nvPr userDrawn="1"/>
          </p:nvSpPr>
          <p:spPr bwMode="auto">
            <a:xfrm>
              <a:off x="10844973" y="2736408"/>
              <a:ext cx="192425" cy="223076"/>
            </a:xfrm>
            <a:custGeom>
              <a:gdLst>
                <a:gd name="T0" fmla="*/ 31 w 61"/>
                <a:gd name="T1" fmla="*/ 63 h 71"/>
                <a:gd name="T2" fmla="*/ 13 w 61"/>
                <a:gd name="T3" fmla="*/ 68 h 71"/>
                <a:gd name="T4" fmla="*/ 4 w 61"/>
                <a:gd name="T5" fmla="*/ 67 h 71"/>
                <a:gd name="T6" fmla="*/ 3 w 61"/>
                <a:gd name="T7" fmla="*/ 67 h 71"/>
                <a:gd name="T8" fmla="*/ 2 w 61"/>
                <a:gd name="T9" fmla="*/ 65 h 71"/>
                <a:gd name="T10" fmla="*/ 4 w 61"/>
                <a:gd name="T11" fmla="*/ 65 h 71"/>
                <a:gd name="T12" fmla="*/ 24 w 61"/>
                <a:gd name="T13" fmla="*/ 67 h 71"/>
                <a:gd name="T14" fmla="*/ 31 w 61"/>
                <a:gd name="T15" fmla="*/ 57 h 71"/>
                <a:gd name="T16" fmla="*/ 50 w 61"/>
                <a:gd name="T17" fmla="*/ 52 h 71"/>
                <a:gd name="T18" fmla="*/ 45 w 61"/>
                <a:gd name="T19" fmla="*/ 41 h 71"/>
                <a:gd name="T20" fmla="*/ 56 w 61"/>
                <a:gd name="T21" fmla="*/ 31 h 71"/>
                <a:gd name="T22" fmla="*/ 55 w 61"/>
                <a:gd name="T23" fmla="*/ 30 h 71"/>
                <a:gd name="T24" fmla="*/ 53 w 61"/>
                <a:gd name="T25" fmla="*/ 29 h 71"/>
                <a:gd name="T26" fmla="*/ 52 w 61"/>
                <a:gd name="T27" fmla="*/ 28 h 71"/>
                <a:gd name="T28" fmla="*/ 51 w 61"/>
                <a:gd name="T29" fmla="*/ 28 h 71"/>
                <a:gd name="T30" fmla="*/ 49 w 61"/>
                <a:gd name="T31" fmla="*/ 27 h 71"/>
                <a:gd name="T32" fmla="*/ 47 w 61"/>
                <a:gd name="T33" fmla="*/ 26 h 71"/>
                <a:gd name="T34" fmla="*/ 45 w 61"/>
                <a:gd name="T35" fmla="*/ 26 h 71"/>
                <a:gd name="T36" fmla="*/ 44 w 61"/>
                <a:gd name="T37" fmla="*/ 25 h 71"/>
                <a:gd name="T38" fmla="*/ 42 w 61"/>
                <a:gd name="T39" fmla="*/ 24 h 71"/>
                <a:gd name="T40" fmla="*/ 41 w 61"/>
                <a:gd name="T41" fmla="*/ 24 h 71"/>
                <a:gd name="T42" fmla="*/ 40 w 61"/>
                <a:gd name="T43" fmla="*/ 17 h 71"/>
                <a:gd name="T44" fmla="*/ 29 w 61"/>
                <a:gd name="T45" fmla="*/ 11 h 71"/>
                <a:gd name="T46" fmla="*/ 17 w 61"/>
                <a:gd name="T47" fmla="*/ 10 h 71"/>
                <a:gd name="T48" fmla="*/ 16 w 61"/>
                <a:gd name="T49" fmla="*/ 9 h 71"/>
                <a:gd name="T50" fmla="*/ 15 w 61"/>
                <a:gd name="T51" fmla="*/ 9 h 71"/>
                <a:gd name="T52" fmla="*/ 14 w 61"/>
                <a:gd name="T53" fmla="*/ 8 h 71"/>
                <a:gd name="T54" fmla="*/ 13 w 61"/>
                <a:gd name="T55" fmla="*/ 7 h 71"/>
                <a:gd name="T56" fmla="*/ 11 w 61"/>
                <a:gd name="T57" fmla="*/ 5 h 71"/>
                <a:gd name="T58" fmla="*/ 10 w 61"/>
                <a:gd name="T59" fmla="*/ 4 h 71"/>
                <a:gd name="T60" fmla="*/ 9 w 61"/>
                <a:gd name="T61" fmla="*/ 4 h 71"/>
                <a:gd name="T62" fmla="*/ 9 w 61"/>
                <a:gd name="T63" fmla="*/ 3 h 71"/>
                <a:gd name="T64" fmla="*/ 7 w 61"/>
                <a:gd name="T65" fmla="*/ 2 h 71"/>
                <a:gd name="T66" fmla="*/ 5 w 61"/>
                <a:gd name="T67" fmla="*/ 1 h 71"/>
                <a:gd name="T68" fmla="*/ 9 w 61"/>
                <a:gd name="T69" fmla="*/ 0 h 71"/>
                <a:gd name="T70" fmla="*/ 10 w 61"/>
                <a:gd name="T71" fmla="*/ 0 h 71"/>
                <a:gd name="T72" fmla="*/ 12 w 61"/>
                <a:gd name="T73" fmla="*/ 1 h 71"/>
                <a:gd name="T74" fmla="*/ 13 w 61"/>
                <a:gd name="T75" fmla="*/ 2 h 71"/>
                <a:gd name="T76" fmla="*/ 14 w 61"/>
                <a:gd name="T77" fmla="*/ 3 h 71"/>
                <a:gd name="T78" fmla="*/ 15 w 61"/>
                <a:gd name="T79" fmla="*/ 4 h 71"/>
                <a:gd name="T80" fmla="*/ 16 w 61"/>
                <a:gd name="T81" fmla="*/ 5 h 71"/>
                <a:gd name="T82" fmla="*/ 18 w 61"/>
                <a:gd name="T83" fmla="*/ 7 h 71"/>
                <a:gd name="T84" fmla="*/ 19 w 61"/>
                <a:gd name="T85" fmla="*/ 7 h 71"/>
                <a:gd name="T86" fmla="*/ 20 w 61"/>
                <a:gd name="T87" fmla="*/ 8 h 71"/>
                <a:gd name="T88" fmla="*/ 42 w 61"/>
                <a:gd name="T89" fmla="*/ 10 h 71"/>
                <a:gd name="T90" fmla="*/ 44 w 61"/>
                <a:gd name="T91" fmla="*/ 22 h 71"/>
                <a:gd name="T92" fmla="*/ 45 w 61"/>
                <a:gd name="T93" fmla="*/ 23 h 71"/>
                <a:gd name="T94" fmla="*/ 47 w 61"/>
                <a:gd name="T95" fmla="*/ 23 h 71"/>
                <a:gd name="T96" fmla="*/ 49 w 61"/>
                <a:gd name="T97" fmla="*/ 24 h 71"/>
                <a:gd name="T98" fmla="*/ 51 w 61"/>
                <a:gd name="T99" fmla="*/ 25 h 71"/>
                <a:gd name="T100" fmla="*/ 53 w 61"/>
                <a:gd name="T101" fmla="*/ 26 h 71"/>
                <a:gd name="T102" fmla="*/ 55 w 61"/>
                <a:gd name="T103" fmla="*/ 26 h 71"/>
                <a:gd name="T104" fmla="*/ 56 w 61"/>
                <a:gd name="T105" fmla="*/ 27 h 71"/>
                <a:gd name="T106" fmla="*/ 58 w 61"/>
                <a:gd name="T107" fmla="*/ 28 h 71"/>
                <a:gd name="T108" fmla="*/ 59 w 61"/>
                <a:gd name="T109" fmla="*/ 28 h 71"/>
                <a:gd name="T110" fmla="*/ 59 w 61"/>
                <a:gd name="T111" fmla="*/ 29 h 71"/>
                <a:gd name="T112" fmla="*/ 60 w 61"/>
                <a:gd name="T113" fmla="*/ 30 h 71"/>
                <a:gd name="T114" fmla="*/ 50 w 61"/>
                <a:gd name="T115" fmla="*/ 41 h 71"/>
                <a:gd name="T116" fmla="*/ 54 w 61"/>
                <a:gd name="T117" fmla="*/ 53 h 71"/>
                <a:gd name="T118" fmla="*/ 43 w 61"/>
                <a:gd name="T119" fmla="*/ 57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1" h="71">
                  <a:moveTo>
                    <a:pt x="34" y="58"/>
                  </a:moveTo>
                  <a:cubicBezTo>
                    <a:pt x="33" y="59"/>
                    <a:pt x="32" y="61"/>
                    <a:pt x="31" y="63"/>
                  </a:cubicBezTo>
                  <a:cubicBezTo>
                    <a:pt x="30" y="66"/>
                    <a:pt x="29" y="69"/>
                    <a:pt x="26" y="70"/>
                  </a:cubicBezTo>
                  <a:cubicBezTo>
                    <a:pt x="22" y="71"/>
                    <a:pt x="17" y="70"/>
                    <a:pt x="13" y="68"/>
                  </a:cubicBezTo>
                  <a:cubicBezTo>
                    <a:pt x="10" y="68"/>
                    <a:pt x="7" y="67"/>
                    <a:pt x="5" y="67"/>
                  </a:cubicBezTo>
                  <a:cubicBezTo>
                    <a:pt x="4" y="67"/>
                    <a:pt x="4" y="67"/>
                    <a:pt x="4" y="67"/>
                  </a:cubicBezTo>
                  <a:cubicBezTo>
                    <a:pt x="4" y="67"/>
                    <a:pt x="4" y="67"/>
                    <a:pt x="4" y="67"/>
                  </a:cubicBezTo>
                  <a:cubicBezTo>
                    <a:pt x="3" y="67"/>
                    <a:pt x="3" y="67"/>
                    <a:pt x="3" y="67"/>
                  </a:cubicBezTo>
                  <a:cubicBezTo>
                    <a:pt x="0" y="66"/>
                    <a:pt x="0" y="66"/>
                    <a:pt x="0" y="66"/>
                  </a:cubicBezTo>
                  <a:cubicBezTo>
                    <a:pt x="1" y="65"/>
                    <a:pt x="1" y="65"/>
                    <a:pt x="2" y="65"/>
                  </a:cubicBezTo>
                  <a:cubicBezTo>
                    <a:pt x="2" y="65"/>
                    <a:pt x="2" y="65"/>
                    <a:pt x="2" y="65"/>
                  </a:cubicBezTo>
                  <a:cubicBezTo>
                    <a:pt x="3" y="65"/>
                    <a:pt x="3" y="65"/>
                    <a:pt x="4" y="65"/>
                  </a:cubicBezTo>
                  <a:cubicBezTo>
                    <a:pt x="7" y="64"/>
                    <a:pt x="11" y="65"/>
                    <a:pt x="14" y="66"/>
                  </a:cubicBezTo>
                  <a:cubicBezTo>
                    <a:pt x="18" y="67"/>
                    <a:pt x="22" y="68"/>
                    <a:pt x="24" y="67"/>
                  </a:cubicBezTo>
                  <a:cubicBezTo>
                    <a:pt x="26" y="67"/>
                    <a:pt x="27" y="65"/>
                    <a:pt x="27" y="63"/>
                  </a:cubicBezTo>
                  <a:cubicBezTo>
                    <a:pt x="28" y="60"/>
                    <a:pt x="29" y="58"/>
                    <a:pt x="31" y="57"/>
                  </a:cubicBezTo>
                  <a:cubicBezTo>
                    <a:pt x="34" y="55"/>
                    <a:pt x="38" y="55"/>
                    <a:pt x="42" y="54"/>
                  </a:cubicBezTo>
                  <a:cubicBezTo>
                    <a:pt x="45" y="54"/>
                    <a:pt x="49" y="53"/>
                    <a:pt x="50" y="52"/>
                  </a:cubicBezTo>
                  <a:cubicBezTo>
                    <a:pt x="51" y="51"/>
                    <a:pt x="50" y="49"/>
                    <a:pt x="48" y="47"/>
                  </a:cubicBezTo>
                  <a:cubicBezTo>
                    <a:pt x="47" y="45"/>
                    <a:pt x="45" y="43"/>
                    <a:pt x="45" y="41"/>
                  </a:cubicBezTo>
                  <a:cubicBezTo>
                    <a:pt x="46" y="39"/>
                    <a:pt x="49" y="37"/>
                    <a:pt x="51" y="35"/>
                  </a:cubicBezTo>
                  <a:cubicBezTo>
                    <a:pt x="54" y="34"/>
                    <a:pt x="56" y="32"/>
                    <a:pt x="56" y="31"/>
                  </a:cubicBezTo>
                  <a:cubicBezTo>
                    <a:pt x="56" y="30"/>
                    <a:pt x="56" y="30"/>
                    <a:pt x="55" y="30"/>
                  </a:cubicBezTo>
                  <a:cubicBezTo>
                    <a:pt x="55" y="30"/>
                    <a:pt x="55" y="30"/>
                    <a:pt x="55" y="30"/>
                  </a:cubicBezTo>
                  <a:cubicBezTo>
                    <a:pt x="55" y="30"/>
                    <a:pt x="55" y="30"/>
                    <a:pt x="55" y="29"/>
                  </a:cubicBezTo>
                  <a:cubicBezTo>
                    <a:pt x="54" y="29"/>
                    <a:pt x="54" y="29"/>
                    <a:pt x="53" y="29"/>
                  </a:cubicBezTo>
                  <a:cubicBezTo>
                    <a:pt x="53" y="29"/>
                    <a:pt x="53" y="29"/>
                    <a:pt x="53" y="29"/>
                  </a:cubicBezTo>
                  <a:cubicBezTo>
                    <a:pt x="53" y="29"/>
                    <a:pt x="52" y="28"/>
                    <a:pt x="52" y="28"/>
                  </a:cubicBezTo>
                  <a:cubicBezTo>
                    <a:pt x="52" y="28"/>
                    <a:pt x="52" y="28"/>
                    <a:pt x="52" y="28"/>
                  </a:cubicBezTo>
                  <a:cubicBezTo>
                    <a:pt x="51" y="28"/>
                    <a:pt x="51" y="28"/>
                    <a:pt x="51" y="28"/>
                  </a:cubicBezTo>
                  <a:cubicBezTo>
                    <a:pt x="51" y="28"/>
                    <a:pt x="50" y="28"/>
                    <a:pt x="50" y="28"/>
                  </a:cubicBezTo>
                  <a:cubicBezTo>
                    <a:pt x="50" y="27"/>
                    <a:pt x="49" y="27"/>
                    <a:pt x="49" y="27"/>
                  </a:cubicBezTo>
                  <a:cubicBezTo>
                    <a:pt x="48" y="27"/>
                    <a:pt x="48" y="27"/>
                    <a:pt x="47" y="27"/>
                  </a:cubicBezTo>
                  <a:cubicBezTo>
                    <a:pt x="47" y="27"/>
                    <a:pt x="47" y="26"/>
                    <a:pt x="47" y="26"/>
                  </a:cubicBezTo>
                  <a:cubicBezTo>
                    <a:pt x="47" y="26"/>
                    <a:pt x="46" y="26"/>
                    <a:pt x="46" y="26"/>
                  </a:cubicBezTo>
                  <a:cubicBezTo>
                    <a:pt x="46" y="26"/>
                    <a:pt x="45" y="26"/>
                    <a:pt x="45" y="26"/>
                  </a:cubicBezTo>
                  <a:cubicBezTo>
                    <a:pt x="45" y="26"/>
                    <a:pt x="44" y="25"/>
                    <a:pt x="44" y="25"/>
                  </a:cubicBezTo>
                  <a:cubicBezTo>
                    <a:pt x="44" y="25"/>
                    <a:pt x="44" y="25"/>
                    <a:pt x="44" y="25"/>
                  </a:cubicBezTo>
                  <a:cubicBezTo>
                    <a:pt x="43" y="25"/>
                    <a:pt x="43" y="25"/>
                    <a:pt x="43" y="25"/>
                  </a:cubicBezTo>
                  <a:cubicBezTo>
                    <a:pt x="42" y="24"/>
                    <a:pt x="42" y="24"/>
                    <a:pt x="42" y="24"/>
                  </a:cubicBezTo>
                  <a:cubicBezTo>
                    <a:pt x="42" y="24"/>
                    <a:pt x="42" y="24"/>
                    <a:pt x="42" y="24"/>
                  </a:cubicBezTo>
                  <a:cubicBezTo>
                    <a:pt x="41" y="24"/>
                    <a:pt x="41" y="24"/>
                    <a:pt x="41" y="24"/>
                  </a:cubicBezTo>
                  <a:cubicBezTo>
                    <a:pt x="41" y="23"/>
                    <a:pt x="41" y="23"/>
                    <a:pt x="41" y="23"/>
                  </a:cubicBezTo>
                  <a:cubicBezTo>
                    <a:pt x="39" y="21"/>
                    <a:pt x="39" y="19"/>
                    <a:pt x="40" y="17"/>
                  </a:cubicBezTo>
                  <a:cubicBezTo>
                    <a:pt x="40" y="15"/>
                    <a:pt x="40" y="12"/>
                    <a:pt x="39" y="11"/>
                  </a:cubicBezTo>
                  <a:cubicBezTo>
                    <a:pt x="37" y="10"/>
                    <a:pt x="33" y="11"/>
                    <a:pt x="29" y="11"/>
                  </a:cubicBezTo>
                  <a:cubicBezTo>
                    <a:pt x="25" y="11"/>
                    <a:pt x="21" y="11"/>
                    <a:pt x="19" y="10"/>
                  </a:cubicBezTo>
                  <a:cubicBezTo>
                    <a:pt x="18" y="10"/>
                    <a:pt x="18" y="10"/>
                    <a:pt x="17" y="10"/>
                  </a:cubicBezTo>
                  <a:cubicBezTo>
                    <a:pt x="17" y="10"/>
                    <a:pt x="17" y="10"/>
                    <a:pt x="17" y="10"/>
                  </a:cubicBezTo>
                  <a:cubicBezTo>
                    <a:pt x="17" y="10"/>
                    <a:pt x="16" y="9"/>
                    <a:pt x="16" y="9"/>
                  </a:cubicBezTo>
                  <a:cubicBezTo>
                    <a:pt x="16" y="9"/>
                    <a:pt x="16" y="9"/>
                    <a:pt x="16" y="9"/>
                  </a:cubicBezTo>
                  <a:cubicBezTo>
                    <a:pt x="16" y="9"/>
                    <a:pt x="15" y="9"/>
                    <a:pt x="15" y="9"/>
                  </a:cubicBezTo>
                  <a:cubicBezTo>
                    <a:pt x="15" y="8"/>
                    <a:pt x="15" y="8"/>
                    <a:pt x="15" y="8"/>
                  </a:cubicBezTo>
                  <a:cubicBezTo>
                    <a:pt x="14" y="8"/>
                    <a:pt x="14" y="8"/>
                    <a:pt x="14" y="8"/>
                  </a:cubicBezTo>
                  <a:cubicBezTo>
                    <a:pt x="14" y="7"/>
                    <a:pt x="14" y="7"/>
                    <a:pt x="13" y="7"/>
                  </a:cubicBezTo>
                  <a:cubicBezTo>
                    <a:pt x="13" y="7"/>
                    <a:pt x="13" y="7"/>
                    <a:pt x="13" y="7"/>
                  </a:cubicBezTo>
                  <a:cubicBezTo>
                    <a:pt x="13" y="7"/>
                    <a:pt x="12" y="6"/>
                    <a:pt x="12" y="6"/>
                  </a:cubicBezTo>
                  <a:cubicBezTo>
                    <a:pt x="12" y="6"/>
                    <a:pt x="12" y="6"/>
                    <a:pt x="11" y="5"/>
                  </a:cubicBezTo>
                  <a:cubicBezTo>
                    <a:pt x="11" y="5"/>
                    <a:pt x="11" y="5"/>
                    <a:pt x="11" y="5"/>
                  </a:cubicBezTo>
                  <a:cubicBezTo>
                    <a:pt x="11" y="5"/>
                    <a:pt x="10" y="5"/>
                    <a:pt x="10" y="4"/>
                  </a:cubicBezTo>
                  <a:cubicBezTo>
                    <a:pt x="10" y="4"/>
                    <a:pt x="10" y="4"/>
                    <a:pt x="10" y="4"/>
                  </a:cubicBezTo>
                  <a:cubicBezTo>
                    <a:pt x="10" y="4"/>
                    <a:pt x="10" y="4"/>
                    <a:pt x="9" y="4"/>
                  </a:cubicBezTo>
                  <a:cubicBezTo>
                    <a:pt x="9" y="3"/>
                    <a:pt x="9" y="3"/>
                    <a:pt x="9" y="3"/>
                  </a:cubicBezTo>
                  <a:cubicBezTo>
                    <a:pt x="9" y="3"/>
                    <a:pt x="9" y="3"/>
                    <a:pt x="9" y="3"/>
                  </a:cubicBezTo>
                  <a:cubicBezTo>
                    <a:pt x="8" y="3"/>
                    <a:pt x="8" y="2"/>
                    <a:pt x="8" y="2"/>
                  </a:cubicBezTo>
                  <a:cubicBezTo>
                    <a:pt x="7" y="2"/>
                    <a:pt x="7" y="2"/>
                    <a:pt x="7" y="2"/>
                  </a:cubicBezTo>
                  <a:cubicBezTo>
                    <a:pt x="7" y="2"/>
                    <a:pt x="6" y="2"/>
                    <a:pt x="6" y="2"/>
                  </a:cubicBezTo>
                  <a:cubicBezTo>
                    <a:pt x="6" y="2"/>
                    <a:pt x="6" y="1"/>
                    <a:pt x="5" y="1"/>
                  </a:cubicBezTo>
                  <a:cubicBezTo>
                    <a:pt x="8" y="0"/>
                    <a:pt x="8" y="0"/>
                    <a:pt x="8" y="0"/>
                  </a:cubicBezTo>
                  <a:cubicBezTo>
                    <a:pt x="9" y="0"/>
                    <a:pt x="9" y="0"/>
                    <a:pt x="9" y="0"/>
                  </a:cubicBezTo>
                  <a:cubicBezTo>
                    <a:pt x="9" y="0"/>
                    <a:pt x="10" y="0"/>
                    <a:pt x="10" y="0"/>
                  </a:cubicBezTo>
                  <a:cubicBezTo>
                    <a:pt x="10" y="0"/>
                    <a:pt x="10" y="0"/>
                    <a:pt x="10" y="0"/>
                  </a:cubicBezTo>
                  <a:cubicBezTo>
                    <a:pt x="10" y="0"/>
                    <a:pt x="11" y="1"/>
                    <a:pt x="11" y="1"/>
                  </a:cubicBezTo>
                  <a:cubicBezTo>
                    <a:pt x="11" y="1"/>
                    <a:pt x="11" y="1"/>
                    <a:pt x="12" y="1"/>
                  </a:cubicBezTo>
                  <a:cubicBezTo>
                    <a:pt x="12" y="1"/>
                    <a:pt x="12" y="1"/>
                    <a:pt x="12" y="2"/>
                  </a:cubicBezTo>
                  <a:cubicBezTo>
                    <a:pt x="12" y="2"/>
                    <a:pt x="12" y="2"/>
                    <a:pt x="13" y="2"/>
                  </a:cubicBezTo>
                  <a:cubicBezTo>
                    <a:pt x="13" y="2"/>
                    <a:pt x="13" y="2"/>
                    <a:pt x="13" y="2"/>
                  </a:cubicBezTo>
                  <a:cubicBezTo>
                    <a:pt x="13" y="3"/>
                    <a:pt x="14" y="3"/>
                    <a:pt x="14" y="3"/>
                  </a:cubicBezTo>
                  <a:cubicBezTo>
                    <a:pt x="14" y="3"/>
                    <a:pt x="14" y="3"/>
                    <a:pt x="14" y="3"/>
                  </a:cubicBezTo>
                  <a:cubicBezTo>
                    <a:pt x="14" y="4"/>
                    <a:pt x="15" y="4"/>
                    <a:pt x="15" y="4"/>
                  </a:cubicBezTo>
                  <a:cubicBezTo>
                    <a:pt x="15" y="5"/>
                    <a:pt x="16" y="5"/>
                    <a:pt x="16" y="5"/>
                  </a:cubicBezTo>
                  <a:cubicBezTo>
                    <a:pt x="16" y="5"/>
                    <a:pt x="16" y="5"/>
                    <a:pt x="16" y="5"/>
                  </a:cubicBezTo>
                  <a:cubicBezTo>
                    <a:pt x="16" y="5"/>
                    <a:pt x="17" y="6"/>
                    <a:pt x="17" y="6"/>
                  </a:cubicBezTo>
                  <a:cubicBezTo>
                    <a:pt x="17" y="6"/>
                    <a:pt x="18" y="7"/>
                    <a:pt x="18" y="7"/>
                  </a:cubicBezTo>
                  <a:cubicBezTo>
                    <a:pt x="18" y="7"/>
                    <a:pt x="18" y="7"/>
                    <a:pt x="18" y="7"/>
                  </a:cubicBezTo>
                  <a:cubicBezTo>
                    <a:pt x="18" y="7"/>
                    <a:pt x="19" y="7"/>
                    <a:pt x="19" y="7"/>
                  </a:cubicBezTo>
                  <a:cubicBezTo>
                    <a:pt x="19" y="8"/>
                    <a:pt x="19" y="8"/>
                    <a:pt x="20" y="8"/>
                  </a:cubicBezTo>
                  <a:cubicBezTo>
                    <a:pt x="20" y="8"/>
                    <a:pt x="20" y="8"/>
                    <a:pt x="20" y="8"/>
                  </a:cubicBezTo>
                  <a:cubicBezTo>
                    <a:pt x="22" y="9"/>
                    <a:pt x="26" y="9"/>
                    <a:pt x="29" y="8"/>
                  </a:cubicBezTo>
                  <a:cubicBezTo>
                    <a:pt x="34" y="8"/>
                    <a:pt x="39" y="8"/>
                    <a:pt x="42" y="10"/>
                  </a:cubicBezTo>
                  <a:cubicBezTo>
                    <a:pt x="45" y="11"/>
                    <a:pt x="44" y="14"/>
                    <a:pt x="44" y="17"/>
                  </a:cubicBezTo>
                  <a:cubicBezTo>
                    <a:pt x="44" y="19"/>
                    <a:pt x="43" y="21"/>
                    <a:pt x="44" y="22"/>
                  </a:cubicBezTo>
                  <a:cubicBezTo>
                    <a:pt x="44" y="22"/>
                    <a:pt x="45" y="22"/>
                    <a:pt x="45" y="22"/>
                  </a:cubicBezTo>
                  <a:cubicBezTo>
                    <a:pt x="45" y="23"/>
                    <a:pt x="45" y="23"/>
                    <a:pt x="45" y="23"/>
                  </a:cubicBezTo>
                  <a:cubicBezTo>
                    <a:pt x="46" y="23"/>
                    <a:pt x="46" y="23"/>
                    <a:pt x="46" y="23"/>
                  </a:cubicBezTo>
                  <a:cubicBezTo>
                    <a:pt x="47" y="23"/>
                    <a:pt x="47" y="23"/>
                    <a:pt x="47" y="23"/>
                  </a:cubicBezTo>
                  <a:cubicBezTo>
                    <a:pt x="47" y="24"/>
                    <a:pt x="47" y="24"/>
                    <a:pt x="48" y="24"/>
                  </a:cubicBezTo>
                  <a:cubicBezTo>
                    <a:pt x="48" y="24"/>
                    <a:pt x="49" y="24"/>
                    <a:pt x="49" y="24"/>
                  </a:cubicBezTo>
                  <a:cubicBezTo>
                    <a:pt x="49" y="24"/>
                    <a:pt x="50" y="24"/>
                    <a:pt x="50" y="25"/>
                  </a:cubicBezTo>
                  <a:cubicBezTo>
                    <a:pt x="50" y="25"/>
                    <a:pt x="51" y="25"/>
                    <a:pt x="51" y="25"/>
                  </a:cubicBezTo>
                  <a:cubicBezTo>
                    <a:pt x="52" y="25"/>
                    <a:pt x="52" y="25"/>
                    <a:pt x="53" y="26"/>
                  </a:cubicBezTo>
                  <a:cubicBezTo>
                    <a:pt x="53" y="26"/>
                    <a:pt x="53" y="26"/>
                    <a:pt x="53" y="26"/>
                  </a:cubicBezTo>
                  <a:cubicBezTo>
                    <a:pt x="53" y="26"/>
                    <a:pt x="54" y="26"/>
                    <a:pt x="54" y="26"/>
                  </a:cubicBezTo>
                  <a:cubicBezTo>
                    <a:pt x="54" y="26"/>
                    <a:pt x="55" y="26"/>
                    <a:pt x="55" y="26"/>
                  </a:cubicBezTo>
                  <a:cubicBezTo>
                    <a:pt x="55" y="27"/>
                    <a:pt x="55" y="27"/>
                    <a:pt x="56" y="27"/>
                  </a:cubicBezTo>
                  <a:cubicBezTo>
                    <a:pt x="56" y="27"/>
                    <a:pt x="56" y="27"/>
                    <a:pt x="56" y="27"/>
                  </a:cubicBezTo>
                  <a:cubicBezTo>
                    <a:pt x="57" y="27"/>
                    <a:pt x="57" y="27"/>
                    <a:pt x="57" y="27"/>
                  </a:cubicBezTo>
                  <a:cubicBezTo>
                    <a:pt x="57" y="28"/>
                    <a:pt x="58" y="28"/>
                    <a:pt x="58" y="28"/>
                  </a:cubicBezTo>
                  <a:cubicBezTo>
                    <a:pt x="58" y="28"/>
                    <a:pt x="58" y="28"/>
                    <a:pt x="58" y="28"/>
                  </a:cubicBezTo>
                  <a:cubicBezTo>
                    <a:pt x="58" y="28"/>
                    <a:pt x="58" y="28"/>
                    <a:pt x="59" y="28"/>
                  </a:cubicBezTo>
                  <a:cubicBezTo>
                    <a:pt x="59" y="29"/>
                    <a:pt x="59" y="29"/>
                    <a:pt x="59" y="29"/>
                  </a:cubicBezTo>
                  <a:cubicBezTo>
                    <a:pt x="59" y="29"/>
                    <a:pt x="59" y="29"/>
                    <a:pt x="59" y="29"/>
                  </a:cubicBezTo>
                  <a:cubicBezTo>
                    <a:pt x="59" y="29"/>
                    <a:pt x="60" y="29"/>
                    <a:pt x="60" y="29"/>
                  </a:cubicBezTo>
                  <a:cubicBezTo>
                    <a:pt x="60" y="30"/>
                    <a:pt x="60" y="30"/>
                    <a:pt x="60" y="30"/>
                  </a:cubicBezTo>
                  <a:cubicBezTo>
                    <a:pt x="61" y="33"/>
                    <a:pt x="57" y="35"/>
                    <a:pt x="54" y="37"/>
                  </a:cubicBezTo>
                  <a:cubicBezTo>
                    <a:pt x="52" y="38"/>
                    <a:pt x="50" y="40"/>
                    <a:pt x="50" y="41"/>
                  </a:cubicBezTo>
                  <a:cubicBezTo>
                    <a:pt x="49" y="42"/>
                    <a:pt x="51" y="44"/>
                    <a:pt x="52" y="46"/>
                  </a:cubicBezTo>
                  <a:cubicBezTo>
                    <a:pt x="54" y="48"/>
                    <a:pt x="56" y="51"/>
                    <a:pt x="54" y="53"/>
                  </a:cubicBezTo>
                  <a:cubicBezTo>
                    <a:pt x="54" y="54"/>
                    <a:pt x="53" y="54"/>
                    <a:pt x="53" y="54"/>
                  </a:cubicBezTo>
                  <a:cubicBezTo>
                    <a:pt x="50" y="56"/>
                    <a:pt x="46" y="56"/>
                    <a:pt x="43" y="57"/>
                  </a:cubicBezTo>
                  <a:cubicBezTo>
                    <a:pt x="39" y="57"/>
                    <a:pt x="36" y="57"/>
                    <a:pt x="34" y="5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Freeform 101"/>
            <p:cNvSpPr/>
            <p:nvPr userDrawn="1"/>
          </p:nvSpPr>
          <p:spPr bwMode="auto">
            <a:xfrm>
              <a:off x="10628710" y="2836878"/>
              <a:ext cx="44275" cy="34057"/>
            </a:xfrm>
            <a:custGeom>
              <a:gdLst>
                <a:gd name="T0" fmla="*/ 2 w 14"/>
                <a:gd name="T1" fmla="*/ 11 h 11"/>
                <a:gd name="T2" fmla="*/ 1 w 14"/>
                <a:gd name="T3" fmla="*/ 11 h 11"/>
                <a:gd name="T4" fmla="*/ 1 w 14"/>
                <a:gd name="T5" fmla="*/ 10 h 11"/>
                <a:gd name="T6" fmla="*/ 7 w 14"/>
                <a:gd name="T7" fmla="*/ 3 h 11"/>
                <a:gd name="T8" fmla="*/ 8 w 14"/>
                <a:gd name="T9" fmla="*/ 3 h 11"/>
                <a:gd name="T10" fmla="*/ 8 w 14"/>
                <a:gd name="T11" fmla="*/ 2 h 11"/>
                <a:gd name="T12" fmla="*/ 9 w 14"/>
                <a:gd name="T13" fmla="*/ 2 h 11"/>
                <a:gd name="T14" fmla="*/ 9 w 14"/>
                <a:gd name="T15" fmla="*/ 2 h 11"/>
                <a:gd name="T16" fmla="*/ 10 w 14"/>
                <a:gd name="T17" fmla="*/ 1 h 11"/>
                <a:gd name="T18" fmla="*/ 10 w 14"/>
                <a:gd name="T19" fmla="*/ 1 h 11"/>
                <a:gd name="T20" fmla="*/ 11 w 14"/>
                <a:gd name="T21" fmla="*/ 0 h 11"/>
                <a:gd name="T22" fmla="*/ 11 w 14"/>
                <a:gd name="T23" fmla="*/ 0 h 11"/>
                <a:gd name="T24" fmla="*/ 14 w 14"/>
                <a:gd name="T25" fmla="*/ 2 h 11"/>
                <a:gd name="T26" fmla="*/ 14 w 14"/>
                <a:gd name="T27" fmla="*/ 2 h 11"/>
                <a:gd name="T28" fmla="*/ 13 w 14"/>
                <a:gd name="T29" fmla="*/ 3 h 11"/>
                <a:gd name="T30" fmla="*/ 13 w 14"/>
                <a:gd name="T31" fmla="*/ 3 h 11"/>
                <a:gd name="T32" fmla="*/ 12 w 14"/>
                <a:gd name="T33" fmla="*/ 3 h 11"/>
                <a:gd name="T34" fmla="*/ 12 w 14"/>
                <a:gd name="T35" fmla="*/ 4 h 11"/>
                <a:gd name="T36" fmla="*/ 11 w 14"/>
                <a:gd name="T37" fmla="*/ 4 h 11"/>
                <a:gd name="T38" fmla="*/ 11 w 14"/>
                <a:gd name="T39" fmla="*/ 4 h 11"/>
                <a:gd name="T40" fmla="*/ 10 w 14"/>
                <a:gd name="T41" fmla="*/ 5 h 11"/>
                <a:gd name="T42" fmla="*/ 9 w 14"/>
                <a:gd name="T43" fmla="*/ 6 h 11"/>
                <a:gd name="T44" fmla="*/ 9 w 14"/>
                <a:gd name="T45" fmla="*/ 6 h 11"/>
                <a:gd name="T46" fmla="*/ 8 w 14"/>
                <a:gd name="T47" fmla="*/ 6 h 11"/>
                <a:gd name="T48" fmla="*/ 8 w 14"/>
                <a:gd name="T49" fmla="*/ 6 h 11"/>
                <a:gd name="T50" fmla="*/ 7 w 14"/>
                <a:gd name="T51" fmla="*/ 7 h 11"/>
                <a:gd name="T52" fmla="*/ 7 w 14"/>
                <a:gd name="T53" fmla="*/ 7 h 11"/>
                <a:gd name="T54" fmla="*/ 6 w 14"/>
                <a:gd name="T55" fmla="*/ 7 h 11"/>
                <a:gd name="T56" fmla="*/ 6 w 14"/>
                <a:gd name="T57" fmla="*/ 8 h 11"/>
                <a:gd name="T58" fmla="*/ 6 w 14"/>
                <a:gd name="T59" fmla="*/ 8 h 11"/>
                <a:gd name="T60" fmla="*/ 6 w 14"/>
                <a:gd name="T61" fmla="*/ 8 h 11"/>
                <a:gd name="T62" fmla="*/ 5 w 14"/>
                <a:gd name="T63" fmla="*/ 9 h 11"/>
                <a:gd name="T64" fmla="*/ 5 w 14"/>
                <a:gd name="T65" fmla="*/ 9 h 11"/>
                <a:gd name="T66" fmla="*/ 5 w 14"/>
                <a:gd name="T67" fmla="*/ 9 h 11"/>
                <a:gd name="T68" fmla="*/ 5 w 14"/>
                <a:gd name="T69" fmla="*/ 9 h 11"/>
                <a:gd name="T70" fmla="*/ 5 w 14"/>
                <a:gd name="T71" fmla="*/ 10 h 11"/>
                <a:gd name="T72" fmla="*/ 2 w 14"/>
                <a:gd name="T73" fmla="*/ 11 h 11"/>
                <a:gd name="T74" fmla="*/ 2 w 14"/>
                <a:gd name="T75" fmla="*/ 11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 h="11">
                  <a:moveTo>
                    <a:pt x="2" y="11"/>
                  </a:moveTo>
                  <a:cubicBezTo>
                    <a:pt x="2" y="11"/>
                    <a:pt x="1" y="11"/>
                    <a:pt x="1" y="11"/>
                  </a:cubicBezTo>
                  <a:cubicBezTo>
                    <a:pt x="1" y="11"/>
                    <a:pt x="1" y="10"/>
                    <a:pt x="1" y="10"/>
                  </a:cubicBezTo>
                  <a:cubicBezTo>
                    <a:pt x="0" y="8"/>
                    <a:pt x="4" y="5"/>
                    <a:pt x="7" y="3"/>
                  </a:cubicBezTo>
                  <a:cubicBezTo>
                    <a:pt x="7" y="3"/>
                    <a:pt x="7" y="3"/>
                    <a:pt x="8" y="3"/>
                  </a:cubicBezTo>
                  <a:cubicBezTo>
                    <a:pt x="8" y="3"/>
                    <a:pt x="8" y="3"/>
                    <a:pt x="8" y="2"/>
                  </a:cubicBezTo>
                  <a:cubicBezTo>
                    <a:pt x="8" y="2"/>
                    <a:pt x="9" y="2"/>
                    <a:pt x="9" y="2"/>
                  </a:cubicBezTo>
                  <a:cubicBezTo>
                    <a:pt x="9" y="2"/>
                    <a:pt x="9" y="2"/>
                    <a:pt x="9" y="2"/>
                  </a:cubicBezTo>
                  <a:cubicBezTo>
                    <a:pt x="10" y="1"/>
                    <a:pt x="10" y="1"/>
                    <a:pt x="10" y="1"/>
                  </a:cubicBezTo>
                  <a:cubicBezTo>
                    <a:pt x="10" y="1"/>
                    <a:pt x="10" y="1"/>
                    <a:pt x="10" y="1"/>
                  </a:cubicBezTo>
                  <a:cubicBezTo>
                    <a:pt x="10" y="1"/>
                    <a:pt x="11" y="0"/>
                    <a:pt x="11" y="0"/>
                  </a:cubicBezTo>
                  <a:cubicBezTo>
                    <a:pt x="11" y="0"/>
                    <a:pt x="11" y="0"/>
                    <a:pt x="11" y="0"/>
                  </a:cubicBezTo>
                  <a:cubicBezTo>
                    <a:pt x="14" y="2"/>
                    <a:pt x="14" y="2"/>
                    <a:pt x="14" y="2"/>
                  </a:cubicBezTo>
                  <a:cubicBezTo>
                    <a:pt x="14" y="2"/>
                    <a:pt x="14" y="2"/>
                    <a:pt x="14" y="2"/>
                  </a:cubicBezTo>
                  <a:cubicBezTo>
                    <a:pt x="14" y="2"/>
                    <a:pt x="13" y="2"/>
                    <a:pt x="13" y="3"/>
                  </a:cubicBezTo>
                  <a:cubicBezTo>
                    <a:pt x="13" y="3"/>
                    <a:pt x="13" y="3"/>
                    <a:pt x="13" y="3"/>
                  </a:cubicBezTo>
                  <a:cubicBezTo>
                    <a:pt x="13" y="3"/>
                    <a:pt x="13" y="3"/>
                    <a:pt x="12" y="3"/>
                  </a:cubicBezTo>
                  <a:cubicBezTo>
                    <a:pt x="12" y="3"/>
                    <a:pt x="12" y="3"/>
                    <a:pt x="12" y="4"/>
                  </a:cubicBezTo>
                  <a:cubicBezTo>
                    <a:pt x="12" y="4"/>
                    <a:pt x="11" y="4"/>
                    <a:pt x="11" y="4"/>
                  </a:cubicBezTo>
                  <a:cubicBezTo>
                    <a:pt x="11" y="4"/>
                    <a:pt x="11" y="4"/>
                    <a:pt x="11" y="4"/>
                  </a:cubicBezTo>
                  <a:cubicBezTo>
                    <a:pt x="11" y="5"/>
                    <a:pt x="10" y="5"/>
                    <a:pt x="10" y="5"/>
                  </a:cubicBezTo>
                  <a:cubicBezTo>
                    <a:pt x="10" y="5"/>
                    <a:pt x="9" y="5"/>
                    <a:pt x="9" y="6"/>
                  </a:cubicBezTo>
                  <a:cubicBezTo>
                    <a:pt x="9" y="6"/>
                    <a:pt x="9" y="6"/>
                    <a:pt x="9" y="6"/>
                  </a:cubicBezTo>
                  <a:cubicBezTo>
                    <a:pt x="9" y="6"/>
                    <a:pt x="8" y="6"/>
                    <a:pt x="8" y="6"/>
                  </a:cubicBezTo>
                  <a:cubicBezTo>
                    <a:pt x="8" y="6"/>
                    <a:pt x="8" y="6"/>
                    <a:pt x="8" y="6"/>
                  </a:cubicBezTo>
                  <a:cubicBezTo>
                    <a:pt x="8" y="7"/>
                    <a:pt x="7" y="7"/>
                    <a:pt x="7" y="7"/>
                  </a:cubicBezTo>
                  <a:cubicBezTo>
                    <a:pt x="7" y="7"/>
                    <a:pt x="7" y="7"/>
                    <a:pt x="7" y="7"/>
                  </a:cubicBezTo>
                  <a:cubicBezTo>
                    <a:pt x="7" y="7"/>
                    <a:pt x="7" y="7"/>
                    <a:pt x="6" y="7"/>
                  </a:cubicBezTo>
                  <a:cubicBezTo>
                    <a:pt x="6" y="7"/>
                    <a:pt x="6" y="8"/>
                    <a:pt x="6" y="8"/>
                  </a:cubicBezTo>
                  <a:cubicBezTo>
                    <a:pt x="6" y="8"/>
                    <a:pt x="6" y="8"/>
                    <a:pt x="6" y="8"/>
                  </a:cubicBezTo>
                  <a:cubicBezTo>
                    <a:pt x="6" y="8"/>
                    <a:pt x="6" y="8"/>
                    <a:pt x="6" y="8"/>
                  </a:cubicBezTo>
                  <a:cubicBezTo>
                    <a:pt x="6" y="8"/>
                    <a:pt x="5" y="8"/>
                    <a:pt x="5" y="9"/>
                  </a:cubicBezTo>
                  <a:cubicBezTo>
                    <a:pt x="5" y="9"/>
                    <a:pt x="5" y="9"/>
                    <a:pt x="5" y="9"/>
                  </a:cubicBezTo>
                  <a:cubicBezTo>
                    <a:pt x="5" y="9"/>
                    <a:pt x="5" y="9"/>
                    <a:pt x="5" y="9"/>
                  </a:cubicBezTo>
                  <a:cubicBezTo>
                    <a:pt x="5" y="9"/>
                    <a:pt x="5" y="9"/>
                    <a:pt x="5" y="9"/>
                  </a:cubicBezTo>
                  <a:cubicBezTo>
                    <a:pt x="5" y="9"/>
                    <a:pt x="5" y="9"/>
                    <a:pt x="5" y="10"/>
                  </a:cubicBezTo>
                  <a:cubicBezTo>
                    <a:pt x="2" y="11"/>
                    <a:pt x="2" y="11"/>
                    <a:pt x="2" y="11"/>
                  </a:cubicBezTo>
                  <a:cubicBezTo>
                    <a:pt x="2" y="11"/>
                    <a:pt x="2" y="11"/>
                    <a:pt x="2" y="11"/>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Freeform 102"/>
            <p:cNvSpPr/>
            <p:nvPr userDrawn="1"/>
          </p:nvSpPr>
          <p:spPr bwMode="auto">
            <a:xfrm>
              <a:off x="10644035" y="2733003"/>
              <a:ext cx="226482" cy="108984"/>
            </a:xfrm>
            <a:custGeom>
              <a:gdLst>
                <a:gd name="T0" fmla="*/ 6 w 72"/>
                <a:gd name="T1" fmla="*/ 33 h 35"/>
                <a:gd name="T2" fmla="*/ 6 w 72"/>
                <a:gd name="T3" fmla="*/ 33 h 35"/>
                <a:gd name="T4" fmla="*/ 6 w 72"/>
                <a:gd name="T5" fmla="*/ 32 h 35"/>
                <a:gd name="T6" fmla="*/ 4 w 72"/>
                <a:gd name="T7" fmla="*/ 28 h 35"/>
                <a:gd name="T8" fmla="*/ 2 w 72"/>
                <a:gd name="T9" fmla="*/ 20 h 35"/>
                <a:gd name="T10" fmla="*/ 13 w 72"/>
                <a:gd name="T11" fmla="*/ 17 h 35"/>
                <a:gd name="T12" fmla="*/ 22 w 72"/>
                <a:gd name="T13" fmla="*/ 15 h 35"/>
                <a:gd name="T14" fmla="*/ 25 w 72"/>
                <a:gd name="T15" fmla="*/ 10 h 35"/>
                <a:gd name="T16" fmla="*/ 30 w 72"/>
                <a:gd name="T17" fmla="*/ 4 h 35"/>
                <a:gd name="T18" fmla="*/ 43 w 72"/>
                <a:gd name="T19" fmla="*/ 5 h 35"/>
                <a:gd name="T20" fmla="*/ 51 w 72"/>
                <a:gd name="T21" fmla="*/ 6 h 35"/>
                <a:gd name="T22" fmla="*/ 58 w 72"/>
                <a:gd name="T23" fmla="*/ 3 h 35"/>
                <a:gd name="T24" fmla="*/ 70 w 72"/>
                <a:gd name="T25" fmla="*/ 0 h 35"/>
                <a:gd name="T26" fmla="*/ 71 w 72"/>
                <a:gd name="T27" fmla="*/ 0 h 35"/>
                <a:gd name="T28" fmla="*/ 72 w 72"/>
                <a:gd name="T29" fmla="*/ 0 h 35"/>
                <a:gd name="T30" fmla="*/ 72 w 72"/>
                <a:gd name="T31" fmla="*/ 1 h 35"/>
                <a:gd name="T32" fmla="*/ 69 w 72"/>
                <a:gd name="T33" fmla="*/ 2 h 35"/>
                <a:gd name="T34" fmla="*/ 69 w 72"/>
                <a:gd name="T35" fmla="*/ 2 h 35"/>
                <a:gd name="T36" fmla="*/ 68 w 72"/>
                <a:gd name="T37" fmla="*/ 2 h 35"/>
                <a:gd name="T38" fmla="*/ 68 w 72"/>
                <a:gd name="T39" fmla="*/ 3 h 35"/>
                <a:gd name="T40" fmla="*/ 67 w 72"/>
                <a:gd name="T41" fmla="*/ 3 h 35"/>
                <a:gd name="T42" fmla="*/ 67 w 72"/>
                <a:gd name="T43" fmla="*/ 3 h 35"/>
                <a:gd name="T44" fmla="*/ 66 w 72"/>
                <a:gd name="T45" fmla="*/ 3 h 35"/>
                <a:gd name="T46" fmla="*/ 66 w 72"/>
                <a:gd name="T47" fmla="*/ 3 h 35"/>
                <a:gd name="T48" fmla="*/ 65 w 72"/>
                <a:gd name="T49" fmla="*/ 3 h 35"/>
                <a:gd name="T50" fmla="*/ 65 w 72"/>
                <a:gd name="T51" fmla="*/ 3 h 35"/>
                <a:gd name="T52" fmla="*/ 64 w 72"/>
                <a:gd name="T53" fmla="*/ 4 h 35"/>
                <a:gd name="T54" fmla="*/ 64 w 72"/>
                <a:gd name="T55" fmla="*/ 4 h 35"/>
                <a:gd name="T56" fmla="*/ 63 w 72"/>
                <a:gd name="T57" fmla="*/ 4 h 35"/>
                <a:gd name="T58" fmla="*/ 63 w 72"/>
                <a:gd name="T59" fmla="*/ 5 h 35"/>
                <a:gd name="T60" fmla="*/ 62 w 72"/>
                <a:gd name="T61" fmla="*/ 5 h 35"/>
                <a:gd name="T62" fmla="*/ 61 w 72"/>
                <a:gd name="T63" fmla="*/ 5 h 35"/>
                <a:gd name="T64" fmla="*/ 52 w 72"/>
                <a:gd name="T65" fmla="*/ 9 h 35"/>
                <a:gd name="T66" fmla="*/ 42 w 72"/>
                <a:gd name="T67" fmla="*/ 7 h 35"/>
                <a:gd name="T68" fmla="*/ 32 w 72"/>
                <a:gd name="T69" fmla="*/ 6 h 35"/>
                <a:gd name="T70" fmla="*/ 29 w 72"/>
                <a:gd name="T71" fmla="*/ 11 h 35"/>
                <a:gd name="T72" fmla="*/ 25 w 72"/>
                <a:gd name="T73" fmla="*/ 17 h 35"/>
                <a:gd name="T74" fmla="*/ 14 w 72"/>
                <a:gd name="T75" fmla="*/ 19 h 35"/>
                <a:gd name="T76" fmla="*/ 6 w 72"/>
                <a:gd name="T77" fmla="*/ 21 h 35"/>
                <a:gd name="T78" fmla="*/ 8 w 72"/>
                <a:gd name="T79" fmla="*/ 27 h 35"/>
                <a:gd name="T80" fmla="*/ 11 w 72"/>
                <a:gd name="T81" fmla="*/ 33 h 35"/>
                <a:gd name="T82" fmla="*/ 10 w 72"/>
                <a:gd name="T83" fmla="*/ 34 h 35"/>
                <a:gd name="T84" fmla="*/ 10 w 72"/>
                <a:gd name="T85" fmla="*/ 34 h 35"/>
                <a:gd name="T86" fmla="*/ 9 w 72"/>
                <a:gd name="T87" fmla="*/ 35 h 35"/>
                <a:gd name="T88" fmla="*/ 6 w 72"/>
                <a:gd name="T89" fmla="*/ 33 h 35"/>
                <a:gd name="T90" fmla="*/ 6 w 72"/>
                <a:gd name="T91" fmla="*/ 33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2" h="35">
                  <a:moveTo>
                    <a:pt x="6" y="33"/>
                  </a:moveTo>
                  <a:cubicBezTo>
                    <a:pt x="6" y="33"/>
                    <a:pt x="6" y="33"/>
                    <a:pt x="6" y="33"/>
                  </a:cubicBezTo>
                  <a:cubicBezTo>
                    <a:pt x="6" y="33"/>
                    <a:pt x="6" y="32"/>
                    <a:pt x="6" y="32"/>
                  </a:cubicBezTo>
                  <a:cubicBezTo>
                    <a:pt x="7" y="31"/>
                    <a:pt x="5" y="29"/>
                    <a:pt x="4" y="28"/>
                  </a:cubicBezTo>
                  <a:cubicBezTo>
                    <a:pt x="2" y="25"/>
                    <a:pt x="0" y="22"/>
                    <a:pt x="2" y="20"/>
                  </a:cubicBezTo>
                  <a:cubicBezTo>
                    <a:pt x="4" y="18"/>
                    <a:pt x="9" y="17"/>
                    <a:pt x="13" y="17"/>
                  </a:cubicBezTo>
                  <a:cubicBezTo>
                    <a:pt x="17" y="16"/>
                    <a:pt x="20" y="16"/>
                    <a:pt x="22" y="15"/>
                  </a:cubicBezTo>
                  <a:cubicBezTo>
                    <a:pt x="23" y="14"/>
                    <a:pt x="24" y="12"/>
                    <a:pt x="25" y="10"/>
                  </a:cubicBezTo>
                  <a:cubicBezTo>
                    <a:pt x="26" y="8"/>
                    <a:pt x="27" y="5"/>
                    <a:pt x="30" y="4"/>
                  </a:cubicBezTo>
                  <a:cubicBezTo>
                    <a:pt x="34" y="3"/>
                    <a:pt x="39" y="4"/>
                    <a:pt x="43" y="5"/>
                  </a:cubicBezTo>
                  <a:cubicBezTo>
                    <a:pt x="46" y="6"/>
                    <a:pt x="49" y="6"/>
                    <a:pt x="51" y="6"/>
                  </a:cubicBezTo>
                  <a:cubicBezTo>
                    <a:pt x="53" y="6"/>
                    <a:pt x="56" y="5"/>
                    <a:pt x="58" y="3"/>
                  </a:cubicBezTo>
                  <a:cubicBezTo>
                    <a:pt x="62" y="2"/>
                    <a:pt x="66" y="0"/>
                    <a:pt x="70" y="0"/>
                  </a:cubicBezTo>
                  <a:cubicBezTo>
                    <a:pt x="70" y="0"/>
                    <a:pt x="71" y="0"/>
                    <a:pt x="71" y="0"/>
                  </a:cubicBezTo>
                  <a:cubicBezTo>
                    <a:pt x="71" y="0"/>
                    <a:pt x="72" y="0"/>
                    <a:pt x="72" y="0"/>
                  </a:cubicBezTo>
                  <a:cubicBezTo>
                    <a:pt x="72" y="0"/>
                    <a:pt x="72" y="1"/>
                    <a:pt x="72" y="1"/>
                  </a:cubicBezTo>
                  <a:cubicBezTo>
                    <a:pt x="69" y="2"/>
                    <a:pt x="69" y="2"/>
                    <a:pt x="69" y="2"/>
                  </a:cubicBezTo>
                  <a:cubicBezTo>
                    <a:pt x="69" y="2"/>
                    <a:pt x="69" y="2"/>
                    <a:pt x="69" y="2"/>
                  </a:cubicBezTo>
                  <a:cubicBezTo>
                    <a:pt x="69" y="2"/>
                    <a:pt x="68" y="2"/>
                    <a:pt x="68" y="2"/>
                  </a:cubicBezTo>
                  <a:cubicBezTo>
                    <a:pt x="68" y="2"/>
                    <a:pt x="68" y="3"/>
                    <a:pt x="68" y="3"/>
                  </a:cubicBezTo>
                  <a:cubicBezTo>
                    <a:pt x="68" y="3"/>
                    <a:pt x="68" y="3"/>
                    <a:pt x="67" y="3"/>
                  </a:cubicBezTo>
                  <a:cubicBezTo>
                    <a:pt x="67" y="3"/>
                    <a:pt x="67" y="3"/>
                    <a:pt x="67" y="3"/>
                  </a:cubicBezTo>
                  <a:cubicBezTo>
                    <a:pt x="67" y="3"/>
                    <a:pt x="67" y="3"/>
                    <a:pt x="66" y="3"/>
                  </a:cubicBezTo>
                  <a:cubicBezTo>
                    <a:pt x="66" y="3"/>
                    <a:pt x="66" y="3"/>
                    <a:pt x="66" y="3"/>
                  </a:cubicBezTo>
                  <a:cubicBezTo>
                    <a:pt x="66" y="3"/>
                    <a:pt x="66" y="3"/>
                    <a:pt x="65" y="3"/>
                  </a:cubicBezTo>
                  <a:cubicBezTo>
                    <a:pt x="65" y="3"/>
                    <a:pt x="65" y="3"/>
                    <a:pt x="65" y="3"/>
                  </a:cubicBezTo>
                  <a:cubicBezTo>
                    <a:pt x="65" y="4"/>
                    <a:pt x="65" y="4"/>
                    <a:pt x="64" y="4"/>
                  </a:cubicBezTo>
                  <a:cubicBezTo>
                    <a:pt x="64" y="4"/>
                    <a:pt x="64" y="4"/>
                    <a:pt x="64" y="4"/>
                  </a:cubicBezTo>
                  <a:cubicBezTo>
                    <a:pt x="64" y="4"/>
                    <a:pt x="63" y="4"/>
                    <a:pt x="63" y="4"/>
                  </a:cubicBezTo>
                  <a:cubicBezTo>
                    <a:pt x="63" y="4"/>
                    <a:pt x="63" y="4"/>
                    <a:pt x="63" y="5"/>
                  </a:cubicBezTo>
                  <a:cubicBezTo>
                    <a:pt x="62" y="5"/>
                    <a:pt x="62" y="5"/>
                    <a:pt x="62" y="5"/>
                  </a:cubicBezTo>
                  <a:cubicBezTo>
                    <a:pt x="62" y="5"/>
                    <a:pt x="62" y="5"/>
                    <a:pt x="61" y="5"/>
                  </a:cubicBezTo>
                  <a:cubicBezTo>
                    <a:pt x="58" y="7"/>
                    <a:pt x="55" y="8"/>
                    <a:pt x="52" y="9"/>
                  </a:cubicBezTo>
                  <a:cubicBezTo>
                    <a:pt x="49" y="9"/>
                    <a:pt x="45" y="8"/>
                    <a:pt x="42" y="7"/>
                  </a:cubicBezTo>
                  <a:cubicBezTo>
                    <a:pt x="38" y="6"/>
                    <a:pt x="34" y="5"/>
                    <a:pt x="32" y="6"/>
                  </a:cubicBezTo>
                  <a:cubicBezTo>
                    <a:pt x="30" y="6"/>
                    <a:pt x="30" y="9"/>
                    <a:pt x="29" y="11"/>
                  </a:cubicBezTo>
                  <a:cubicBezTo>
                    <a:pt x="28" y="13"/>
                    <a:pt x="27" y="15"/>
                    <a:pt x="25" y="17"/>
                  </a:cubicBezTo>
                  <a:cubicBezTo>
                    <a:pt x="22" y="18"/>
                    <a:pt x="18" y="19"/>
                    <a:pt x="14" y="19"/>
                  </a:cubicBezTo>
                  <a:cubicBezTo>
                    <a:pt x="11" y="20"/>
                    <a:pt x="7" y="20"/>
                    <a:pt x="6" y="21"/>
                  </a:cubicBezTo>
                  <a:cubicBezTo>
                    <a:pt x="5" y="22"/>
                    <a:pt x="6" y="25"/>
                    <a:pt x="8" y="27"/>
                  </a:cubicBezTo>
                  <a:cubicBezTo>
                    <a:pt x="9" y="29"/>
                    <a:pt x="11" y="31"/>
                    <a:pt x="11" y="33"/>
                  </a:cubicBezTo>
                  <a:cubicBezTo>
                    <a:pt x="10" y="33"/>
                    <a:pt x="10" y="33"/>
                    <a:pt x="10" y="34"/>
                  </a:cubicBezTo>
                  <a:cubicBezTo>
                    <a:pt x="10" y="34"/>
                    <a:pt x="10" y="34"/>
                    <a:pt x="10" y="34"/>
                  </a:cubicBezTo>
                  <a:cubicBezTo>
                    <a:pt x="10" y="34"/>
                    <a:pt x="9" y="35"/>
                    <a:pt x="9" y="35"/>
                  </a:cubicBezTo>
                  <a:cubicBezTo>
                    <a:pt x="6" y="33"/>
                    <a:pt x="6" y="33"/>
                    <a:pt x="6" y="33"/>
                  </a:cubicBezTo>
                  <a:cubicBezTo>
                    <a:pt x="6" y="33"/>
                    <a:pt x="6" y="33"/>
                    <a:pt x="6" y="33"/>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 name="Freeform 103"/>
            <p:cNvSpPr/>
            <p:nvPr userDrawn="1"/>
          </p:nvSpPr>
          <p:spPr bwMode="auto">
            <a:xfrm>
              <a:off x="10635521" y="2867530"/>
              <a:ext cx="219670" cy="100470"/>
            </a:xfrm>
            <a:custGeom>
              <a:gdLst>
                <a:gd name="T0" fmla="*/ 66 w 70"/>
                <a:gd name="T1" fmla="*/ 27 h 32"/>
                <a:gd name="T2" fmla="*/ 53 w 70"/>
                <a:gd name="T3" fmla="*/ 31 h 32"/>
                <a:gd name="T4" fmla="*/ 51 w 70"/>
                <a:gd name="T5" fmla="*/ 31 h 32"/>
                <a:gd name="T6" fmla="*/ 50 w 70"/>
                <a:gd name="T7" fmla="*/ 30 h 32"/>
                <a:gd name="T8" fmla="*/ 49 w 70"/>
                <a:gd name="T9" fmla="*/ 30 h 32"/>
                <a:gd name="T10" fmla="*/ 48 w 70"/>
                <a:gd name="T11" fmla="*/ 29 h 32"/>
                <a:gd name="T12" fmla="*/ 46 w 70"/>
                <a:gd name="T13" fmla="*/ 28 h 32"/>
                <a:gd name="T14" fmla="*/ 45 w 70"/>
                <a:gd name="T15" fmla="*/ 27 h 32"/>
                <a:gd name="T16" fmla="*/ 44 w 70"/>
                <a:gd name="T17" fmla="*/ 26 h 32"/>
                <a:gd name="T18" fmla="*/ 43 w 70"/>
                <a:gd name="T19" fmla="*/ 25 h 32"/>
                <a:gd name="T20" fmla="*/ 41 w 70"/>
                <a:gd name="T21" fmla="*/ 24 h 32"/>
                <a:gd name="T22" fmla="*/ 40 w 70"/>
                <a:gd name="T23" fmla="*/ 23 h 32"/>
                <a:gd name="T24" fmla="*/ 39 w 70"/>
                <a:gd name="T25" fmla="*/ 22 h 32"/>
                <a:gd name="T26" fmla="*/ 30 w 70"/>
                <a:gd name="T27" fmla="*/ 22 h 32"/>
                <a:gd name="T28" fmla="*/ 15 w 70"/>
                <a:gd name="T29" fmla="*/ 13 h 32"/>
                <a:gd name="T30" fmla="*/ 14 w 70"/>
                <a:gd name="T31" fmla="*/ 8 h 32"/>
                <a:gd name="T32" fmla="*/ 14 w 70"/>
                <a:gd name="T33" fmla="*/ 8 h 32"/>
                <a:gd name="T34" fmla="*/ 12 w 70"/>
                <a:gd name="T35" fmla="*/ 7 h 32"/>
                <a:gd name="T36" fmla="*/ 10 w 70"/>
                <a:gd name="T37" fmla="*/ 6 h 32"/>
                <a:gd name="T38" fmla="*/ 8 w 70"/>
                <a:gd name="T39" fmla="*/ 5 h 32"/>
                <a:gd name="T40" fmla="*/ 6 w 70"/>
                <a:gd name="T41" fmla="*/ 5 h 32"/>
                <a:gd name="T42" fmla="*/ 4 w 70"/>
                <a:gd name="T43" fmla="*/ 4 h 32"/>
                <a:gd name="T44" fmla="*/ 3 w 70"/>
                <a:gd name="T45" fmla="*/ 3 h 32"/>
                <a:gd name="T46" fmla="*/ 1 w 70"/>
                <a:gd name="T47" fmla="*/ 3 h 32"/>
                <a:gd name="T48" fmla="*/ 0 w 70"/>
                <a:gd name="T49" fmla="*/ 2 h 32"/>
                <a:gd name="T50" fmla="*/ 0 w 70"/>
                <a:gd name="T51" fmla="*/ 1 h 32"/>
                <a:gd name="T52" fmla="*/ 3 w 70"/>
                <a:gd name="T53" fmla="*/ 0 h 32"/>
                <a:gd name="T54" fmla="*/ 4 w 70"/>
                <a:gd name="T55" fmla="*/ 0 h 32"/>
                <a:gd name="T56" fmla="*/ 6 w 70"/>
                <a:gd name="T57" fmla="*/ 2 h 32"/>
                <a:gd name="T58" fmla="*/ 7 w 70"/>
                <a:gd name="T59" fmla="*/ 2 h 32"/>
                <a:gd name="T60" fmla="*/ 8 w 70"/>
                <a:gd name="T61" fmla="*/ 3 h 32"/>
                <a:gd name="T62" fmla="*/ 10 w 70"/>
                <a:gd name="T63" fmla="*/ 3 h 32"/>
                <a:gd name="T64" fmla="*/ 12 w 70"/>
                <a:gd name="T65" fmla="*/ 4 h 32"/>
                <a:gd name="T66" fmla="*/ 14 w 70"/>
                <a:gd name="T67" fmla="*/ 5 h 32"/>
                <a:gd name="T68" fmla="*/ 15 w 70"/>
                <a:gd name="T69" fmla="*/ 5 h 32"/>
                <a:gd name="T70" fmla="*/ 17 w 70"/>
                <a:gd name="T71" fmla="*/ 6 h 32"/>
                <a:gd name="T72" fmla="*/ 18 w 70"/>
                <a:gd name="T73" fmla="*/ 7 h 32"/>
                <a:gd name="T74" fmla="*/ 19 w 70"/>
                <a:gd name="T75" fmla="*/ 13 h 32"/>
                <a:gd name="T76" fmla="*/ 30 w 70"/>
                <a:gd name="T77" fmla="*/ 20 h 32"/>
                <a:gd name="T78" fmla="*/ 42 w 70"/>
                <a:gd name="T79" fmla="*/ 20 h 32"/>
                <a:gd name="T80" fmla="*/ 43 w 70"/>
                <a:gd name="T81" fmla="*/ 21 h 32"/>
                <a:gd name="T82" fmla="*/ 44 w 70"/>
                <a:gd name="T83" fmla="*/ 22 h 32"/>
                <a:gd name="T84" fmla="*/ 45 w 70"/>
                <a:gd name="T85" fmla="*/ 23 h 32"/>
                <a:gd name="T86" fmla="*/ 46 w 70"/>
                <a:gd name="T87" fmla="*/ 24 h 32"/>
                <a:gd name="T88" fmla="*/ 48 w 70"/>
                <a:gd name="T89" fmla="*/ 25 h 32"/>
                <a:gd name="T90" fmla="*/ 49 w 70"/>
                <a:gd name="T91" fmla="*/ 26 h 32"/>
                <a:gd name="T92" fmla="*/ 50 w 70"/>
                <a:gd name="T93" fmla="*/ 27 h 32"/>
                <a:gd name="T94" fmla="*/ 50 w 70"/>
                <a:gd name="T95" fmla="*/ 27 h 32"/>
                <a:gd name="T96" fmla="*/ 52 w 70"/>
                <a:gd name="T97" fmla="*/ 29 h 32"/>
                <a:gd name="T98" fmla="*/ 54 w 70"/>
                <a:gd name="T99" fmla="*/ 29 h 32"/>
                <a:gd name="T100" fmla="*/ 63 w 70"/>
                <a:gd name="T101" fmla="*/ 25 h 32"/>
                <a:gd name="T102" fmla="*/ 64 w 70"/>
                <a:gd name="T103" fmla="*/ 25 h 32"/>
                <a:gd name="T104" fmla="*/ 65 w 70"/>
                <a:gd name="T105" fmla="*/ 24 h 32"/>
                <a:gd name="T106" fmla="*/ 67 w 70"/>
                <a:gd name="T107" fmla="*/ 24 h 32"/>
                <a:gd name="T108" fmla="*/ 70 w 70"/>
                <a:gd name="T109" fmla="*/ 25 h 32"/>
                <a:gd name="T110" fmla="*/ 69 w 70"/>
                <a:gd name="T111" fmla="*/ 26 h 32"/>
                <a:gd name="T112" fmla="*/ 66 w 70"/>
                <a:gd name="T113" fmla="*/ 27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32">
                  <a:moveTo>
                    <a:pt x="66" y="27"/>
                  </a:moveTo>
                  <a:cubicBezTo>
                    <a:pt x="66" y="27"/>
                    <a:pt x="66" y="27"/>
                    <a:pt x="66" y="27"/>
                  </a:cubicBezTo>
                  <a:cubicBezTo>
                    <a:pt x="65" y="27"/>
                    <a:pt x="65" y="28"/>
                    <a:pt x="65" y="28"/>
                  </a:cubicBezTo>
                  <a:cubicBezTo>
                    <a:pt x="61" y="30"/>
                    <a:pt x="57" y="32"/>
                    <a:pt x="53" y="31"/>
                  </a:cubicBezTo>
                  <a:cubicBezTo>
                    <a:pt x="53" y="31"/>
                    <a:pt x="52" y="31"/>
                    <a:pt x="52" y="31"/>
                  </a:cubicBezTo>
                  <a:cubicBezTo>
                    <a:pt x="52" y="31"/>
                    <a:pt x="51" y="31"/>
                    <a:pt x="51" y="31"/>
                  </a:cubicBezTo>
                  <a:cubicBezTo>
                    <a:pt x="51" y="31"/>
                    <a:pt x="51" y="31"/>
                    <a:pt x="50" y="31"/>
                  </a:cubicBezTo>
                  <a:cubicBezTo>
                    <a:pt x="50" y="31"/>
                    <a:pt x="50" y="31"/>
                    <a:pt x="50" y="30"/>
                  </a:cubicBezTo>
                  <a:cubicBezTo>
                    <a:pt x="50" y="30"/>
                    <a:pt x="49" y="30"/>
                    <a:pt x="49" y="30"/>
                  </a:cubicBezTo>
                  <a:cubicBezTo>
                    <a:pt x="49" y="30"/>
                    <a:pt x="49" y="30"/>
                    <a:pt x="49" y="30"/>
                  </a:cubicBezTo>
                  <a:cubicBezTo>
                    <a:pt x="49" y="30"/>
                    <a:pt x="48" y="30"/>
                    <a:pt x="48" y="30"/>
                  </a:cubicBezTo>
                  <a:cubicBezTo>
                    <a:pt x="48" y="29"/>
                    <a:pt x="48" y="29"/>
                    <a:pt x="48" y="29"/>
                  </a:cubicBezTo>
                  <a:cubicBezTo>
                    <a:pt x="47" y="29"/>
                    <a:pt x="47" y="29"/>
                    <a:pt x="47" y="29"/>
                  </a:cubicBezTo>
                  <a:cubicBezTo>
                    <a:pt x="47" y="29"/>
                    <a:pt x="47" y="28"/>
                    <a:pt x="46" y="28"/>
                  </a:cubicBezTo>
                  <a:cubicBezTo>
                    <a:pt x="46" y="28"/>
                    <a:pt x="46" y="28"/>
                    <a:pt x="46" y="28"/>
                  </a:cubicBezTo>
                  <a:cubicBezTo>
                    <a:pt x="46" y="28"/>
                    <a:pt x="45" y="27"/>
                    <a:pt x="45" y="27"/>
                  </a:cubicBezTo>
                  <a:cubicBezTo>
                    <a:pt x="45" y="27"/>
                    <a:pt x="45" y="27"/>
                    <a:pt x="45" y="27"/>
                  </a:cubicBezTo>
                  <a:cubicBezTo>
                    <a:pt x="45" y="27"/>
                    <a:pt x="44" y="26"/>
                    <a:pt x="44" y="26"/>
                  </a:cubicBezTo>
                  <a:cubicBezTo>
                    <a:pt x="44" y="26"/>
                    <a:pt x="43" y="26"/>
                    <a:pt x="43" y="25"/>
                  </a:cubicBezTo>
                  <a:cubicBezTo>
                    <a:pt x="43" y="25"/>
                    <a:pt x="43" y="25"/>
                    <a:pt x="43" y="25"/>
                  </a:cubicBezTo>
                  <a:cubicBezTo>
                    <a:pt x="43" y="25"/>
                    <a:pt x="42" y="25"/>
                    <a:pt x="42" y="24"/>
                  </a:cubicBezTo>
                  <a:cubicBezTo>
                    <a:pt x="42" y="24"/>
                    <a:pt x="41" y="24"/>
                    <a:pt x="41" y="24"/>
                  </a:cubicBezTo>
                  <a:cubicBezTo>
                    <a:pt x="41" y="23"/>
                    <a:pt x="41" y="23"/>
                    <a:pt x="41" y="23"/>
                  </a:cubicBezTo>
                  <a:cubicBezTo>
                    <a:pt x="41" y="23"/>
                    <a:pt x="40" y="23"/>
                    <a:pt x="40" y="23"/>
                  </a:cubicBezTo>
                  <a:cubicBezTo>
                    <a:pt x="40" y="23"/>
                    <a:pt x="40" y="23"/>
                    <a:pt x="39" y="22"/>
                  </a:cubicBezTo>
                  <a:cubicBezTo>
                    <a:pt x="39" y="22"/>
                    <a:pt x="39" y="22"/>
                    <a:pt x="39" y="22"/>
                  </a:cubicBezTo>
                  <a:cubicBezTo>
                    <a:pt x="39" y="22"/>
                    <a:pt x="39" y="22"/>
                    <a:pt x="39" y="22"/>
                  </a:cubicBezTo>
                  <a:cubicBezTo>
                    <a:pt x="37" y="22"/>
                    <a:pt x="33" y="22"/>
                    <a:pt x="30" y="22"/>
                  </a:cubicBezTo>
                  <a:cubicBezTo>
                    <a:pt x="25" y="22"/>
                    <a:pt x="20" y="23"/>
                    <a:pt x="17" y="21"/>
                  </a:cubicBezTo>
                  <a:cubicBezTo>
                    <a:pt x="14" y="19"/>
                    <a:pt x="15" y="16"/>
                    <a:pt x="15" y="13"/>
                  </a:cubicBezTo>
                  <a:cubicBezTo>
                    <a:pt x="15" y="11"/>
                    <a:pt x="16" y="9"/>
                    <a:pt x="15" y="8"/>
                  </a:cubicBezTo>
                  <a:cubicBezTo>
                    <a:pt x="15" y="8"/>
                    <a:pt x="14" y="8"/>
                    <a:pt x="14" y="8"/>
                  </a:cubicBezTo>
                  <a:cubicBezTo>
                    <a:pt x="14" y="8"/>
                    <a:pt x="14" y="8"/>
                    <a:pt x="14" y="8"/>
                  </a:cubicBezTo>
                  <a:cubicBezTo>
                    <a:pt x="14" y="8"/>
                    <a:pt x="14" y="8"/>
                    <a:pt x="14" y="8"/>
                  </a:cubicBezTo>
                  <a:cubicBezTo>
                    <a:pt x="13" y="7"/>
                    <a:pt x="13" y="7"/>
                    <a:pt x="13" y="7"/>
                  </a:cubicBezTo>
                  <a:cubicBezTo>
                    <a:pt x="13" y="7"/>
                    <a:pt x="12" y="7"/>
                    <a:pt x="12" y="7"/>
                  </a:cubicBezTo>
                  <a:cubicBezTo>
                    <a:pt x="12" y="7"/>
                    <a:pt x="12" y="7"/>
                    <a:pt x="11" y="6"/>
                  </a:cubicBezTo>
                  <a:cubicBezTo>
                    <a:pt x="11" y="6"/>
                    <a:pt x="10" y="6"/>
                    <a:pt x="10" y="6"/>
                  </a:cubicBezTo>
                  <a:cubicBezTo>
                    <a:pt x="10" y="6"/>
                    <a:pt x="9" y="6"/>
                    <a:pt x="9" y="6"/>
                  </a:cubicBezTo>
                  <a:cubicBezTo>
                    <a:pt x="9" y="6"/>
                    <a:pt x="8" y="5"/>
                    <a:pt x="8" y="5"/>
                  </a:cubicBezTo>
                  <a:cubicBezTo>
                    <a:pt x="7" y="5"/>
                    <a:pt x="7" y="5"/>
                    <a:pt x="6" y="5"/>
                  </a:cubicBezTo>
                  <a:cubicBezTo>
                    <a:pt x="6" y="5"/>
                    <a:pt x="6" y="5"/>
                    <a:pt x="6" y="5"/>
                  </a:cubicBezTo>
                  <a:cubicBezTo>
                    <a:pt x="6" y="4"/>
                    <a:pt x="5" y="4"/>
                    <a:pt x="5" y="4"/>
                  </a:cubicBezTo>
                  <a:cubicBezTo>
                    <a:pt x="5" y="4"/>
                    <a:pt x="4" y="4"/>
                    <a:pt x="4" y="4"/>
                  </a:cubicBezTo>
                  <a:cubicBezTo>
                    <a:pt x="4" y="4"/>
                    <a:pt x="4" y="4"/>
                    <a:pt x="3" y="4"/>
                  </a:cubicBezTo>
                  <a:cubicBezTo>
                    <a:pt x="3" y="3"/>
                    <a:pt x="3" y="3"/>
                    <a:pt x="3" y="3"/>
                  </a:cubicBezTo>
                  <a:cubicBezTo>
                    <a:pt x="2" y="3"/>
                    <a:pt x="2" y="3"/>
                    <a:pt x="2" y="3"/>
                  </a:cubicBezTo>
                  <a:cubicBezTo>
                    <a:pt x="2" y="3"/>
                    <a:pt x="1" y="3"/>
                    <a:pt x="1" y="3"/>
                  </a:cubicBezTo>
                  <a:cubicBezTo>
                    <a:pt x="1" y="2"/>
                    <a:pt x="1" y="2"/>
                    <a:pt x="1" y="2"/>
                  </a:cubicBezTo>
                  <a:cubicBezTo>
                    <a:pt x="1" y="2"/>
                    <a:pt x="1" y="2"/>
                    <a:pt x="0" y="2"/>
                  </a:cubicBezTo>
                  <a:cubicBezTo>
                    <a:pt x="0" y="2"/>
                    <a:pt x="0" y="2"/>
                    <a:pt x="0" y="2"/>
                  </a:cubicBezTo>
                  <a:cubicBezTo>
                    <a:pt x="0" y="2"/>
                    <a:pt x="0" y="1"/>
                    <a:pt x="0" y="1"/>
                  </a:cubicBezTo>
                  <a:cubicBezTo>
                    <a:pt x="3" y="0"/>
                    <a:pt x="3" y="0"/>
                    <a:pt x="3" y="0"/>
                  </a:cubicBezTo>
                  <a:cubicBezTo>
                    <a:pt x="3" y="0"/>
                    <a:pt x="3" y="0"/>
                    <a:pt x="3" y="0"/>
                  </a:cubicBezTo>
                  <a:cubicBezTo>
                    <a:pt x="3" y="0"/>
                    <a:pt x="3" y="0"/>
                    <a:pt x="4" y="0"/>
                  </a:cubicBezTo>
                  <a:cubicBezTo>
                    <a:pt x="4" y="0"/>
                    <a:pt x="4" y="0"/>
                    <a:pt x="4" y="0"/>
                  </a:cubicBezTo>
                  <a:cubicBezTo>
                    <a:pt x="4" y="1"/>
                    <a:pt x="4" y="1"/>
                    <a:pt x="4" y="1"/>
                  </a:cubicBezTo>
                  <a:cubicBezTo>
                    <a:pt x="5" y="1"/>
                    <a:pt x="5" y="1"/>
                    <a:pt x="6" y="2"/>
                  </a:cubicBezTo>
                  <a:cubicBezTo>
                    <a:pt x="6" y="2"/>
                    <a:pt x="6" y="2"/>
                    <a:pt x="6" y="2"/>
                  </a:cubicBezTo>
                  <a:cubicBezTo>
                    <a:pt x="6" y="2"/>
                    <a:pt x="7" y="2"/>
                    <a:pt x="7" y="2"/>
                  </a:cubicBezTo>
                  <a:cubicBezTo>
                    <a:pt x="7" y="2"/>
                    <a:pt x="7" y="2"/>
                    <a:pt x="7" y="2"/>
                  </a:cubicBezTo>
                  <a:cubicBezTo>
                    <a:pt x="8" y="2"/>
                    <a:pt x="8" y="2"/>
                    <a:pt x="8" y="3"/>
                  </a:cubicBezTo>
                  <a:cubicBezTo>
                    <a:pt x="8" y="3"/>
                    <a:pt x="9" y="3"/>
                    <a:pt x="9" y="3"/>
                  </a:cubicBezTo>
                  <a:cubicBezTo>
                    <a:pt x="9" y="3"/>
                    <a:pt x="10" y="3"/>
                    <a:pt x="10" y="3"/>
                  </a:cubicBezTo>
                  <a:cubicBezTo>
                    <a:pt x="11" y="3"/>
                    <a:pt x="11" y="4"/>
                    <a:pt x="12" y="4"/>
                  </a:cubicBezTo>
                  <a:cubicBezTo>
                    <a:pt x="12" y="4"/>
                    <a:pt x="12" y="4"/>
                    <a:pt x="12" y="4"/>
                  </a:cubicBezTo>
                  <a:cubicBezTo>
                    <a:pt x="12" y="4"/>
                    <a:pt x="13" y="4"/>
                    <a:pt x="13" y="4"/>
                  </a:cubicBezTo>
                  <a:cubicBezTo>
                    <a:pt x="13" y="4"/>
                    <a:pt x="14" y="4"/>
                    <a:pt x="14" y="5"/>
                  </a:cubicBezTo>
                  <a:cubicBezTo>
                    <a:pt x="14" y="5"/>
                    <a:pt x="15" y="5"/>
                    <a:pt x="15" y="5"/>
                  </a:cubicBezTo>
                  <a:cubicBezTo>
                    <a:pt x="15" y="5"/>
                    <a:pt x="15" y="5"/>
                    <a:pt x="15" y="5"/>
                  </a:cubicBezTo>
                  <a:cubicBezTo>
                    <a:pt x="16" y="5"/>
                    <a:pt x="16" y="6"/>
                    <a:pt x="16" y="6"/>
                  </a:cubicBezTo>
                  <a:cubicBezTo>
                    <a:pt x="17" y="6"/>
                    <a:pt x="17" y="6"/>
                    <a:pt x="17" y="6"/>
                  </a:cubicBezTo>
                  <a:cubicBezTo>
                    <a:pt x="17" y="6"/>
                    <a:pt x="17" y="6"/>
                    <a:pt x="17" y="6"/>
                  </a:cubicBezTo>
                  <a:cubicBezTo>
                    <a:pt x="18" y="6"/>
                    <a:pt x="18" y="7"/>
                    <a:pt x="18" y="7"/>
                  </a:cubicBezTo>
                  <a:cubicBezTo>
                    <a:pt x="18" y="7"/>
                    <a:pt x="18" y="7"/>
                    <a:pt x="19" y="7"/>
                  </a:cubicBezTo>
                  <a:cubicBezTo>
                    <a:pt x="20" y="9"/>
                    <a:pt x="20" y="11"/>
                    <a:pt x="19" y="13"/>
                  </a:cubicBezTo>
                  <a:cubicBezTo>
                    <a:pt x="19" y="16"/>
                    <a:pt x="19" y="18"/>
                    <a:pt x="20" y="19"/>
                  </a:cubicBezTo>
                  <a:cubicBezTo>
                    <a:pt x="22" y="20"/>
                    <a:pt x="26" y="20"/>
                    <a:pt x="30" y="20"/>
                  </a:cubicBezTo>
                  <a:cubicBezTo>
                    <a:pt x="34" y="19"/>
                    <a:pt x="38" y="19"/>
                    <a:pt x="40" y="20"/>
                  </a:cubicBezTo>
                  <a:cubicBezTo>
                    <a:pt x="41" y="20"/>
                    <a:pt x="41" y="20"/>
                    <a:pt x="42" y="20"/>
                  </a:cubicBezTo>
                  <a:cubicBezTo>
                    <a:pt x="42" y="20"/>
                    <a:pt x="42" y="21"/>
                    <a:pt x="42" y="21"/>
                  </a:cubicBezTo>
                  <a:cubicBezTo>
                    <a:pt x="42" y="21"/>
                    <a:pt x="43" y="21"/>
                    <a:pt x="43" y="21"/>
                  </a:cubicBezTo>
                  <a:cubicBezTo>
                    <a:pt x="43" y="21"/>
                    <a:pt x="43" y="21"/>
                    <a:pt x="43" y="21"/>
                  </a:cubicBezTo>
                  <a:cubicBezTo>
                    <a:pt x="43" y="21"/>
                    <a:pt x="44" y="22"/>
                    <a:pt x="44" y="22"/>
                  </a:cubicBezTo>
                  <a:cubicBezTo>
                    <a:pt x="44" y="22"/>
                    <a:pt x="44" y="22"/>
                    <a:pt x="44" y="22"/>
                  </a:cubicBezTo>
                  <a:cubicBezTo>
                    <a:pt x="45" y="22"/>
                    <a:pt x="45" y="22"/>
                    <a:pt x="45" y="23"/>
                  </a:cubicBezTo>
                  <a:cubicBezTo>
                    <a:pt x="45" y="23"/>
                    <a:pt x="45" y="23"/>
                    <a:pt x="46" y="23"/>
                  </a:cubicBezTo>
                  <a:cubicBezTo>
                    <a:pt x="46" y="23"/>
                    <a:pt x="46" y="23"/>
                    <a:pt x="46" y="24"/>
                  </a:cubicBezTo>
                  <a:cubicBezTo>
                    <a:pt x="46" y="24"/>
                    <a:pt x="47" y="24"/>
                    <a:pt x="47" y="24"/>
                  </a:cubicBezTo>
                  <a:cubicBezTo>
                    <a:pt x="47" y="24"/>
                    <a:pt x="47" y="25"/>
                    <a:pt x="48" y="25"/>
                  </a:cubicBezTo>
                  <a:cubicBezTo>
                    <a:pt x="48" y="25"/>
                    <a:pt x="48" y="25"/>
                    <a:pt x="48" y="26"/>
                  </a:cubicBezTo>
                  <a:cubicBezTo>
                    <a:pt x="48" y="26"/>
                    <a:pt x="49" y="26"/>
                    <a:pt x="49" y="26"/>
                  </a:cubicBezTo>
                  <a:cubicBezTo>
                    <a:pt x="49" y="26"/>
                    <a:pt x="49" y="26"/>
                    <a:pt x="49" y="26"/>
                  </a:cubicBezTo>
                  <a:cubicBezTo>
                    <a:pt x="49" y="27"/>
                    <a:pt x="49" y="27"/>
                    <a:pt x="50" y="27"/>
                  </a:cubicBezTo>
                  <a:cubicBezTo>
                    <a:pt x="50" y="27"/>
                    <a:pt x="50" y="27"/>
                    <a:pt x="50" y="27"/>
                  </a:cubicBezTo>
                  <a:cubicBezTo>
                    <a:pt x="50" y="27"/>
                    <a:pt x="50" y="27"/>
                    <a:pt x="50" y="27"/>
                  </a:cubicBezTo>
                  <a:cubicBezTo>
                    <a:pt x="51" y="28"/>
                    <a:pt x="51" y="28"/>
                    <a:pt x="51" y="28"/>
                  </a:cubicBezTo>
                  <a:cubicBezTo>
                    <a:pt x="52" y="28"/>
                    <a:pt x="52" y="28"/>
                    <a:pt x="52" y="29"/>
                  </a:cubicBezTo>
                  <a:cubicBezTo>
                    <a:pt x="52" y="29"/>
                    <a:pt x="53" y="29"/>
                    <a:pt x="53" y="29"/>
                  </a:cubicBezTo>
                  <a:cubicBezTo>
                    <a:pt x="53" y="29"/>
                    <a:pt x="53" y="29"/>
                    <a:pt x="54" y="29"/>
                  </a:cubicBezTo>
                  <a:cubicBezTo>
                    <a:pt x="56" y="29"/>
                    <a:pt x="59" y="28"/>
                    <a:pt x="62" y="26"/>
                  </a:cubicBezTo>
                  <a:cubicBezTo>
                    <a:pt x="62" y="26"/>
                    <a:pt x="63" y="26"/>
                    <a:pt x="63" y="25"/>
                  </a:cubicBezTo>
                  <a:cubicBezTo>
                    <a:pt x="63" y="25"/>
                    <a:pt x="63" y="25"/>
                    <a:pt x="63" y="25"/>
                  </a:cubicBezTo>
                  <a:cubicBezTo>
                    <a:pt x="64" y="25"/>
                    <a:pt x="64" y="25"/>
                    <a:pt x="64" y="25"/>
                  </a:cubicBezTo>
                  <a:cubicBezTo>
                    <a:pt x="64" y="25"/>
                    <a:pt x="65" y="25"/>
                    <a:pt x="65" y="25"/>
                  </a:cubicBezTo>
                  <a:cubicBezTo>
                    <a:pt x="65" y="25"/>
                    <a:pt x="65" y="24"/>
                    <a:pt x="65" y="24"/>
                  </a:cubicBezTo>
                  <a:cubicBezTo>
                    <a:pt x="66" y="24"/>
                    <a:pt x="66" y="24"/>
                    <a:pt x="66" y="24"/>
                  </a:cubicBezTo>
                  <a:cubicBezTo>
                    <a:pt x="66" y="24"/>
                    <a:pt x="66" y="24"/>
                    <a:pt x="67" y="24"/>
                  </a:cubicBezTo>
                  <a:cubicBezTo>
                    <a:pt x="67" y="24"/>
                    <a:pt x="67" y="24"/>
                    <a:pt x="67" y="24"/>
                  </a:cubicBezTo>
                  <a:cubicBezTo>
                    <a:pt x="70" y="25"/>
                    <a:pt x="70" y="25"/>
                    <a:pt x="70" y="25"/>
                  </a:cubicBezTo>
                  <a:cubicBezTo>
                    <a:pt x="70" y="26"/>
                    <a:pt x="69" y="26"/>
                    <a:pt x="69" y="26"/>
                  </a:cubicBezTo>
                  <a:cubicBezTo>
                    <a:pt x="69" y="26"/>
                    <a:pt x="69" y="26"/>
                    <a:pt x="69" y="26"/>
                  </a:cubicBezTo>
                  <a:cubicBezTo>
                    <a:pt x="68" y="26"/>
                    <a:pt x="68" y="26"/>
                    <a:pt x="67" y="26"/>
                  </a:cubicBezTo>
                  <a:cubicBezTo>
                    <a:pt x="67" y="27"/>
                    <a:pt x="67" y="27"/>
                    <a:pt x="66" y="2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 name="Freeform 104"/>
            <p:cNvSpPr/>
            <p:nvPr userDrawn="1"/>
          </p:nvSpPr>
          <p:spPr bwMode="auto">
            <a:xfrm>
              <a:off x="10696824" y="2773872"/>
              <a:ext cx="110687" cy="59601"/>
            </a:xfrm>
            <a:custGeom>
              <a:gdLst>
                <a:gd name="T0" fmla="*/ 9 w 35"/>
                <a:gd name="T1" fmla="*/ 9 h 19"/>
                <a:gd name="T2" fmla="*/ 10 w 35"/>
                <a:gd name="T3" fmla="*/ 8 h 19"/>
                <a:gd name="T4" fmla="*/ 12 w 35"/>
                <a:gd name="T5" fmla="*/ 6 h 19"/>
                <a:gd name="T6" fmla="*/ 15 w 35"/>
                <a:gd name="T7" fmla="*/ 5 h 19"/>
                <a:gd name="T8" fmla="*/ 16 w 35"/>
                <a:gd name="T9" fmla="*/ 4 h 19"/>
                <a:gd name="T10" fmla="*/ 18 w 35"/>
                <a:gd name="T11" fmla="*/ 3 h 19"/>
                <a:gd name="T12" fmla="*/ 19 w 35"/>
                <a:gd name="T13" fmla="*/ 3 h 19"/>
                <a:gd name="T14" fmla="*/ 23 w 35"/>
                <a:gd name="T15" fmla="*/ 2 h 19"/>
                <a:gd name="T16" fmla="*/ 23 w 35"/>
                <a:gd name="T17" fmla="*/ 2 h 19"/>
                <a:gd name="T18" fmla="*/ 26 w 35"/>
                <a:gd name="T19" fmla="*/ 1 h 19"/>
                <a:gd name="T20" fmla="*/ 27 w 35"/>
                <a:gd name="T21" fmla="*/ 1 h 19"/>
                <a:gd name="T22" fmla="*/ 30 w 35"/>
                <a:gd name="T23" fmla="*/ 0 h 19"/>
                <a:gd name="T24" fmla="*/ 31 w 35"/>
                <a:gd name="T25" fmla="*/ 0 h 19"/>
                <a:gd name="T26" fmla="*/ 34 w 35"/>
                <a:gd name="T27" fmla="*/ 0 h 19"/>
                <a:gd name="T28" fmla="*/ 35 w 35"/>
                <a:gd name="T29" fmla="*/ 0 h 19"/>
                <a:gd name="T30" fmla="*/ 29 w 35"/>
                <a:gd name="T31" fmla="*/ 3 h 19"/>
                <a:gd name="T32" fmla="*/ 28 w 35"/>
                <a:gd name="T33" fmla="*/ 3 h 19"/>
                <a:gd name="T34" fmla="*/ 26 w 35"/>
                <a:gd name="T35" fmla="*/ 4 h 19"/>
                <a:gd name="T36" fmla="*/ 25 w 35"/>
                <a:gd name="T37" fmla="*/ 4 h 19"/>
                <a:gd name="T38" fmla="*/ 23 w 35"/>
                <a:gd name="T39" fmla="*/ 5 h 19"/>
                <a:gd name="T40" fmla="*/ 21 w 35"/>
                <a:gd name="T41" fmla="*/ 5 h 19"/>
                <a:gd name="T42" fmla="*/ 19 w 35"/>
                <a:gd name="T43" fmla="*/ 6 h 19"/>
                <a:gd name="T44" fmla="*/ 18 w 35"/>
                <a:gd name="T45" fmla="*/ 7 h 19"/>
                <a:gd name="T46" fmla="*/ 15 w 35"/>
                <a:gd name="T47" fmla="*/ 8 h 19"/>
                <a:gd name="T48" fmla="*/ 13 w 35"/>
                <a:gd name="T49" fmla="*/ 10 h 19"/>
                <a:gd name="T50" fmla="*/ 12 w 35"/>
                <a:gd name="T51" fmla="*/ 10 h 19"/>
                <a:gd name="T52" fmla="*/ 10 w 35"/>
                <a:gd name="T53" fmla="*/ 12 h 19"/>
                <a:gd name="T54" fmla="*/ 10 w 35"/>
                <a:gd name="T55" fmla="*/ 12 h 19"/>
                <a:gd name="T56" fmla="*/ 8 w 35"/>
                <a:gd name="T57" fmla="*/ 14 h 19"/>
                <a:gd name="T58" fmla="*/ 8 w 35"/>
                <a:gd name="T59" fmla="*/ 14 h 19"/>
                <a:gd name="T60" fmla="*/ 7 w 35"/>
                <a:gd name="T61" fmla="*/ 16 h 19"/>
                <a:gd name="T62" fmla="*/ 7 w 35"/>
                <a:gd name="T63" fmla="*/ 16 h 19"/>
                <a:gd name="T64" fmla="*/ 0 w 35"/>
                <a:gd name="T65" fmla="*/ 19 h 19"/>
                <a:gd name="T66" fmla="*/ 1 w 35"/>
                <a:gd name="T67" fmla="*/ 19 h 19"/>
                <a:gd name="T68" fmla="*/ 1 w 35"/>
                <a:gd name="T69" fmla="*/ 17 h 19"/>
                <a:gd name="T70" fmla="*/ 2 w 35"/>
                <a:gd name="T71" fmla="*/ 17 h 19"/>
                <a:gd name="T72" fmla="*/ 3 w 35"/>
                <a:gd name="T73" fmla="*/ 15 h 19"/>
                <a:gd name="T74" fmla="*/ 3 w 35"/>
                <a:gd name="T75" fmla="*/ 15 h 19"/>
                <a:gd name="T76" fmla="*/ 5 w 35"/>
                <a:gd name="T77" fmla="*/ 13 h 19"/>
                <a:gd name="T78" fmla="*/ 5 w 35"/>
                <a:gd name="T79" fmla="*/ 12 h 19"/>
                <a:gd name="T80" fmla="*/ 7 w 35"/>
                <a:gd name="T81" fmla="*/ 11 h 19"/>
                <a:gd name="T82" fmla="*/ 7 w 35"/>
                <a:gd name="T83" fmla="*/ 10 h 19"/>
                <a:gd name="T84" fmla="*/ 9 w 35"/>
                <a:gd name="T85" fmla="*/ 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5" h="19">
                  <a:moveTo>
                    <a:pt x="9" y="9"/>
                  </a:moveTo>
                  <a:cubicBezTo>
                    <a:pt x="9" y="9"/>
                    <a:pt x="9" y="8"/>
                    <a:pt x="10" y="8"/>
                  </a:cubicBezTo>
                  <a:cubicBezTo>
                    <a:pt x="10" y="8"/>
                    <a:pt x="11" y="7"/>
                    <a:pt x="12" y="6"/>
                  </a:cubicBezTo>
                  <a:cubicBezTo>
                    <a:pt x="13" y="6"/>
                    <a:pt x="14" y="5"/>
                    <a:pt x="15" y="5"/>
                  </a:cubicBezTo>
                  <a:cubicBezTo>
                    <a:pt x="16" y="5"/>
                    <a:pt x="16" y="5"/>
                    <a:pt x="16" y="4"/>
                  </a:cubicBezTo>
                  <a:cubicBezTo>
                    <a:pt x="17" y="4"/>
                    <a:pt x="18" y="4"/>
                    <a:pt x="18" y="3"/>
                  </a:cubicBezTo>
                  <a:cubicBezTo>
                    <a:pt x="19" y="3"/>
                    <a:pt x="19" y="3"/>
                    <a:pt x="19" y="3"/>
                  </a:cubicBezTo>
                  <a:cubicBezTo>
                    <a:pt x="20" y="3"/>
                    <a:pt x="22" y="2"/>
                    <a:pt x="23" y="2"/>
                  </a:cubicBezTo>
                  <a:cubicBezTo>
                    <a:pt x="23" y="2"/>
                    <a:pt x="23" y="2"/>
                    <a:pt x="23" y="2"/>
                  </a:cubicBezTo>
                  <a:cubicBezTo>
                    <a:pt x="24" y="2"/>
                    <a:pt x="25" y="1"/>
                    <a:pt x="26" y="1"/>
                  </a:cubicBezTo>
                  <a:cubicBezTo>
                    <a:pt x="27" y="1"/>
                    <a:pt x="27" y="1"/>
                    <a:pt x="27" y="1"/>
                  </a:cubicBezTo>
                  <a:cubicBezTo>
                    <a:pt x="28" y="1"/>
                    <a:pt x="29" y="0"/>
                    <a:pt x="30" y="0"/>
                  </a:cubicBezTo>
                  <a:cubicBezTo>
                    <a:pt x="30" y="0"/>
                    <a:pt x="31" y="0"/>
                    <a:pt x="31" y="0"/>
                  </a:cubicBezTo>
                  <a:cubicBezTo>
                    <a:pt x="32" y="0"/>
                    <a:pt x="33" y="0"/>
                    <a:pt x="34" y="0"/>
                  </a:cubicBezTo>
                  <a:cubicBezTo>
                    <a:pt x="34" y="0"/>
                    <a:pt x="35" y="0"/>
                    <a:pt x="35" y="0"/>
                  </a:cubicBezTo>
                  <a:cubicBezTo>
                    <a:pt x="29" y="3"/>
                    <a:pt x="29" y="3"/>
                    <a:pt x="29" y="3"/>
                  </a:cubicBezTo>
                  <a:cubicBezTo>
                    <a:pt x="29" y="3"/>
                    <a:pt x="28" y="3"/>
                    <a:pt x="28" y="3"/>
                  </a:cubicBezTo>
                  <a:cubicBezTo>
                    <a:pt x="28" y="3"/>
                    <a:pt x="27" y="4"/>
                    <a:pt x="26" y="4"/>
                  </a:cubicBezTo>
                  <a:cubicBezTo>
                    <a:pt x="26" y="4"/>
                    <a:pt x="25" y="4"/>
                    <a:pt x="25" y="4"/>
                  </a:cubicBezTo>
                  <a:cubicBezTo>
                    <a:pt x="24" y="4"/>
                    <a:pt x="23" y="5"/>
                    <a:pt x="23" y="5"/>
                  </a:cubicBezTo>
                  <a:cubicBezTo>
                    <a:pt x="22" y="5"/>
                    <a:pt x="22" y="5"/>
                    <a:pt x="21" y="5"/>
                  </a:cubicBezTo>
                  <a:cubicBezTo>
                    <a:pt x="21" y="6"/>
                    <a:pt x="20" y="6"/>
                    <a:pt x="19" y="6"/>
                  </a:cubicBezTo>
                  <a:cubicBezTo>
                    <a:pt x="19" y="6"/>
                    <a:pt x="19" y="6"/>
                    <a:pt x="18" y="7"/>
                  </a:cubicBezTo>
                  <a:cubicBezTo>
                    <a:pt x="17" y="7"/>
                    <a:pt x="16" y="8"/>
                    <a:pt x="15" y="8"/>
                  </a:cubicBezTo>
                  <a:cubicBezTo>
                    <a:pt x="14" y="9"/>
                    <a:pt x="13" y="9"/>
                    <a:pt x="13" y="10"/>
                  </a:cubicBezTo>
                  <a:cubicBezTo>
                    <a:pt x="12" y="10"/>
                    <a:pt x="12" y="10"/>
                    <a:pt x="12" y="10"/>
                  </a:cubicBezTo>
                  <a:cubicBezTo>
                    <a:pt x="11" y="11"/>
                    <a:pt x="11" y="11"/>
                    <a:pt x="10" y="12"/>
                  </a:cubicBezTo>
                  <a:cubicBezTo>
                    <a:pt x="10" y="12"/>
                    <a:pt x="10" y="12"/>
                    <a:pt x="10" y="12"/>
                  </a:cubicBezTo>
                  <a:cubicBezTo>
                    <a:pt x="9" y="13"/>
                    <a:pt x="9" y="13"/>
                    <a:pt x="8" y="14"/>
                  </a:cubicBezTo>
                  <a:cubicBezTo>
                    <a:pt x="8" y="14"/>
                    <a:pt x="8" y="14"/>
                    <a:pt x="8" y="14"/>
                  </a:cubicBezTo>
                  <a:cubicBezTo>
                    <a:pt x="7" y="15"/>
                    <a:pt x="7" y="15"/>
                    <a:pt x="7" y="16"/>
                  </a:cubicBezTo>
                  <a:cubicBezTo>
                    <a:pt x="7" y="16"/>
                    <a:pt x="7" y="16"/>
                    <a:pt x="7" y="16"/>
                  </a:cubicBezTo>
                  <a:cubicBezTo>
                    <a:pt x="0" y="19"/>
                    <a:pt x="0" y="19"/>
                    <a:pt x="0" y="19"/>
                  </a:cubicBezTo>
                  <a:cubicBezTo>
                    <a:pt x="1" y="19"/>
                    <a:pt x="1" y="19"/>
                    <a:pt x="1" y="19"/>
                  </a:cubicBezTo>
                  <a:cubicBezTo>
                    <a:pt x="1" y="19"/>
                    <a:pt x="1" y="18"/>
                    <a:pt x="1" y="17"/>
                  </a:cubicBezTo>
                  <a:cubicBezTo>
                    <a:pt x="1" y="17"/>
                    <a:pt x="2" y="17"/>
                    <a:pt x="2" y="17"/>
                  </a:cubicBezTo>
                  <a:cubicBezTo>
                    <a:pt x="2" y="16"/>
                    <a:pt x="2" y="16"/>
                    <a:pt x="3" y="15"/>
                  </a:cubicBezTo>
                  <a:cubicBezTo>
                    <a:pt x="3" y="15"/>
                    <a:pt x="3" y="15"/>
                    <a:pt x="3" y="15"/>
                  </a:cubicBezTo>
                  <a:cubicBezTo>
                    <a:pt x="3" y="14"/>
                    <a:pt x="4" y="13"/>
                    <a:pt x="5" y="13"/>
                  </a:cubicBezTo>
                  <a:cubicBezTo>
                    <a:pt x="5" y="12"/>
                    <a:pt x="5" y="12"/>
                    <a:pt x="5" y="12"/>
                  </a:cubicBezTo>
                  <a:cubicBezTo>
                    <a:pt x="5" y="12"/>
                    <a:pt x="6" y="11"/>
                    <a:pt x="7" y="11"/>
                  </a:cubicBezTo>
                  <a:cubicBezTo>
                    <a:pt x="7" y="10"/>
                    <a:pt x="7" y="10"/>
                    <a:pt x="7" y="10"/>
                  </a:cubicBezTo>
                  <a:cubicBezTo>
                    <a:pt x="8" y="10"/>
                    <a:pt x="8" y="9"/>
                    <a:pt x="9" y="9"/>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2" name="Freeform 105"/>
            <p:cNvSpPr/>
            <p:nvPr userDrawn="1"/>
          </p:nvSpPr>
          <p:spPr bwMode="auto">
            <a:xfrm>
              <a:off x="10696824" y="2823255"/>
              <a:ext cx="22138" cy="40869"/>
            </a:xfrm>
            <a:custGeom>
              <a:gdLst>
                <a:gd name="T0" fmla="*/ 4 w 7"/>
                <a:gd name="T1" fmla="*/ 11 h 13"/>
                <a:gd name="T2" fmla="*/ 5 w 7"/>
                <a:gd name="T3" fmla="*/ 12 h 13"/>
                <a:gd name="T4" fmla="*/ 5 w 7"/>
                <a:gd name="T5" fmla="*/ 13 h 13"/>
                <a:gd name="T6" fmla="*/ 5 w 7"/>
                <a:gd name="T7" fmla="*/ 13 h 13"/>
                <a:gd name="T8" fmla="*/ 0 w 7"/>
                <a:gd name="T9" fmla="*/ 10 h 13"/>
                <a:gd name="T10" fmla="*/ 0 w 7"/>
                <a:gd name="T11" fmla="*/ 8 h 13"/>
                <a:gd name="T12" fmla="*/ 0 w 7"/>
                <a:gd name="T13" fmla="*/ 8 h 13"/>
                <a:gd name="T14" fmla="*/ 0 w 7"/>
                <a:gd name="T15" fmla="*/ 6 h 13"/>
                <a:gd name="T16" fmla="*/ 0 w 7"/>
                <a:gd name="T17" fmla="*/ 6 h 13"/>
                <a:gd name="T18" fmla="*/ 0 w 7"/>
                <a:gd name="T19" fmla="*/ 3 h 13"/>
                <a:gd name="T20" fmla="*/ 7 w 7"/>
                <a:gd name="T21" fmla="*/ 0 h 13"/>
                <a:gd name="T22" fmla="*/ 6 w 7"/>
                <a:gd name="T23" fmla="*/ 2 h 13"/>
                <a:gd name="T24" fmla="*/ 5 w 7"/>
                <a:gd name="T25" fmla="*/ 2 h 13"/>
                <a:gd name="T26" fmla="*/ 5 w 7"/>
                <a:gd name="T27" fmla="*/ 4 h 13"/>
                <a:gd name="T28" fmla="*/ 4 w 7"/>
                <a:gd name="T29" fmla="*/ 4 h 13"/>
                <a:gd name="T30" fmla="*/ 4 w 7"/>
                <a:gd name="T31" fmla="*/ 6 h 13"/>
                <a:gd name="T32" fmla="*/ 4 w 7"/>
                <a:gd name="T33" fmla="*/ 6 h 13"/>
                <a:gd name="T34" fmla="*/ 4 w 7"/>
                <a:gd name="T35" fmla="*/ 8 h 13"/>
                <a:gd name="T36" fmla="*/ 4 w 7"/>
                <a:gd name="T37" fmla="*/ 8 h 13"/>
                <a:gd name="T38" fmla="*/ 4 w 7"/>
                <a:gd name="T39" fmla="*/ 10 h 13"/>
                <a:gd name="T40" fmla="*/ 4 w 7"/>
                <a:gd name="T41" fmla="*/ 11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 h="13">
                  <a:moveTo>
                    <a:pt x="4" y="11"/>
                  </a:moveTo>
                  <a:cubicBezTo>
                    <a:pt x="4" y="11"/>
                    <a:pt x="4" y="12"/>
                    <a:pt x="5" y="12"/>
                  </a:cubicBezTo>
                  <a:cubicBezTo>
                    <a:pt x="5" y="12"/>
                    <a:pt x="5" y="13"/>
                    <a:pt x="5" y="13"/>
                  </a:cubicBezTo>
                  <a:cubicBezTo>
                    <a:pt x="5" y="13"/>
                    <a:pt x="5" y="13"/>
                    <a:pt x="5" y="13"/>
                  </a:cubicBezTo>
                  <a:cubicBezTo>
                    <a:pt x="0" y="10"/>
                    <a:pt x="0" y="10"/>
                    <a:pt x="0" y="10"/>
                  </a:cubicBezTo>
                  <a:cubicBezTo>
                    <a:pt x="0" y="10"/>
                    <a:pt x="0" y="9"/>
                    <a:pt x="0" y="8"/>
                  </a:cubicBezTo>
                  <a:cubicBezTo>
                    <a:pt x="0" y="8"/>
                    <a:pt x="0" y="8"/>
                    <a:pt x="0" y="8"/>
                  </a:cubicBezTo>
                  <a:cubicBezTo>
                    <a:pt x="0" y="7"/>
                    <a:pt x="0" y="7"/>
                    <a:pt x="0" y="6"/>
                  </a:cubicBezTo>
                  <a:cubicBezTo>
                    <a:pt x="0" y="6"/>
                    <a:pt x="0" y="6"/>
                    <a:pt x="0" y="6"/>
                  </a:cubicBezTo>
                  <a:cubicBezTo>
                    <a:pt x="0" y="5"/>
                    <a:pt x="0" y="4"/>
                    <a:pt x="0" y="3"/>
                  </a:cubicBezTo>
                  <a:cubicBezTo>
                    <a:pt x="7" y="0"/>
                    <a:pt x="7" y="0"/>
                    <a:pt x="7" y="0"/>
                  </a:cubicBezTo>
                  <a:cubicBezTo>
                    <a:pt x="6" y="0"/>
                    <a:pt x="6" y="1"/>
                    <a:pt x="6" y="2"/>
                  </a:cubicBezTo>
                  <a:cubicBezTo>
                    <a:pt x="5" y="2"/>
                    <a:pt x="5" y="2"/>
                    <a:pt x="5" y="2"/>
                  </a:cubicBezTo>
                  <a:cubicBezTo>
                    <a:pt x="5" y="3"/>
                    <a:pt x="5" y="3"/>
                    <a:pt x="5" y="4"/>
                  </a:cubicBezTo>
                  <a:cubicBezTo>
                    <a:pt x="5" y="4"/>
                    <a:pt x="5" y="4"/>
                    <a:pt x="4" y="4"/>
                  </a:cubicBezTo>
                  <a:cubicBezTo>
                    <a:pt x="4" y="5"/>
                    <a:pt x="4" y="5"/>
                    <a:pt x="4" y="6"/>
                  </a:cubicBezTo>
                  <a:cubicBezTo>
                    <a:pt x="4" y="6"/>
                    <a:pt x="4" y="6"/>
                    <a:pt x="4" y="6"/>
                  </a:cubicBezTo>
                  <a:cubicBezTo>
                    <a:pt x="4" y="7"/>
                    <a:pt x="4" y="7"/>
                    <a:pt x="4" y="8"/>
                  </a:cubicBezTo>
                  <a:cubicBezTo>
                    <a:pt x="4" y="8"/>
                    <a:pt x="4" y="8"/>
                    <a:pt x="4" y="8"/>
                  </a:cubicBezTo>
                  <a:cubicBezTo>
                    <a:pt x="4" y="9"/>
                    <a:pt x="4" y="10"/>
                    <a:pt x="4" y="10"/>
                  </a:cubicBezTo>
                  <a:cubicBezTo>
                    <a:pt x="4" y="10"/>
                    <a:pt x="4" y="11"/>
                    <a:pt x="4" y="11"/>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3" name="Freeform 106"/>
            <p:cNvSpPr/>
            <p:nvPr userDrawn="1"/>
          </p:nvSpPr>
          <p:spPr bwMode="auto">
            <a:xfrm>
              <a:off x="10696824" y="2859015"/>
              <a:ext cx="122606" cy="68115"/>
            </a:xfrm>
            <a:custGeom>
              <a:gdLst>
                <a:gd name="T0" fmla="*/ 17 w 39"/>
                <a:gd name="T1" fmla="*/ 17 h 22"/>
                <a:gd name="T2" fmla="*/ 16 w 39"/>
                <a:gd name="T3" fmla="*/ 17 h 22"/>
                <a:gd name="T4" fmla="*/ 12 w 39"/>
                <a:gd name="T5" fmla="*/ 15 h 22"/>
                <a:gd name="T6" fmla="*/ 10 w 39"/>
                <a:gd name="T7" fmla="*/ 13 h 22"/>
                <a:gd name="T8" fmla="*/ 9 w 39"/>
                <a:gd name="T9" fmla="*/ 12 h 22"/>
                <a:gd name="T10" fmla="*/ 7 w 39"/>
                <a:gd name="T11" fmla="*/ 11 h 22"/>
                <a:gd name="T12" fmla="*/ 6 w 39"/>
                <a:gd name="T13" fmla="*/ 10 h 22"/>
                <a:gd name="T14" fmla="*/ 5 w 39"/>
                <a:gd name="T15" fmla="*/ 9 h 22"/>
                <a:gd name="T16" fmla="*/ 4 w 39"/>
                <a:gd name="T17" fmla="*/ 8 h 22"/>
                <a:gd name="T18" fmla="*/ 3 w 39"/>
                <a:gd name="T19" fmla="*/ 7 h 22"/>
                <a:gd name="T20" fmla="*/ 3 w 39"/>
                <a:gd name="T21" fmla="*/ 6 h 22"/>
                <a:gd name="T22" fmla="*/ 2 w 39"/>
                <a:gd name="T23" fmla="*/ 5 h 22"/>
                <a:gd name="T24" fmla="*/ 1 w 39"/>
                <a:gd name="T25" fmla="*/ 4 h 22"/>
                <a:gd name="T26" fmla="*/ 1 w 39"/>
                <a:gd name="T27" fmla="*/ 3 h 22"/>
                <a:gd name="T28" fmla="*/ 1 w 39"/>
                <a:gd name="T29" fmla="*/ 2 h 22"/>
                <a:gd name="T30" fmla="*/ 0 w 39"/>
                <a:gd name="T31" fmla="*/ 0 h 22"/>
                <a:gd name="T32" fmla="*/ 0 w 39"/>
                <a:gd name="T33" fmla="*/ 0 h 22"/>
                <a:gd name="T34" fmla="*/ 5 w 39"/>
                <a:gd name="T35" fmla="*/ 2 h 22"/>
                <a:gd name="T36" fmla="*/ 5 w 39"/>
                <a:gd name="T37" fmla="*/ 3 h 22"/>
                <a:gd name="T38" fmla="*/ 6 w 39"/>
                <a:gd name="T39" fmla="*/ 4 h 22"/>
                <a:gd name="T40" fmla="*/ 7 w 39"/>
                <a:gd name="T41" fmla="*/ 6 h 22"/>
                <a:gd name="T42" fmla="*/ 7 w 39"/>
                <a:gd name="T43" fmla="*/ 6 h 22"/>
                <a:gd name="T44" fmla="*/ 8 w 39"/>
                <a:gd name="T45" fmla="*/ 7 h 22"/>
                <a:gd name="T46" fmla="*/ 9 w 39"/>
                <a:gd name="T47" fmla="*/ 8 h 22"/>
                <a:gd name="T48" fmla="*/ 10 w 39"/>
                <a:gd name="T49" fmla="*/ 10 h 22"/>
                <a:gd name="T50" fmla="*/ 11 w 39"/>
                <a:gd name="T51" fmla="*/ 10 h 22"/>
                <a:gd name="T52" fmla="*/ 12 w 39"/>
                <a:gd name="T53" fmla="*/ 11 h 22"/>
                <a:gd name="T54" fmla="*/ 13 w 39"/>
                <a:gd name="T55" fmla="*/ 12 h 22"/>
                <a:gd name="T56" fmla="*/ 15 w 39"/>
                <a:gd name="T57" fmla="*/ 13 h 22"/>
                <a:gd name="T58" fmla="*/ 18 w 39"/>
                <a:gd name="T59" fmla="*/ 15 h 22"/>
                <a:gd name="T60" fmla="*/ 19 w 39"/>
                <a:gd name="T61" fmla="*/ 15 h 22"/>
                <a:gd name="T62" fmla="*/ 21 w 39"/>
                <a:gd name="T63" fmla="*/ 16 h 22"/>
                <a:gd name="T64" fmla="*/ 22 w 39"/>
                <a:gd name="T65" fmla="*/ 16 h 22"/>
                <a:gd name="T66" fmla="*/ 25 w 39"/>
                <a:gd name="T67" fmla="*/ 17 h 22"/>
                <a:gd name="T68" fmla="*/ 25 w 39"/>
                <a:gd name="T69" fmla="*/ 17 h 22"/>
                <a:gd name="T70" fmla="*/ 28 w 39"/>
                <a:gd name="T71" fmla="*/ 18 h 22"/>
                <a:gd name="T72" fmla="*/ 29 w 39"/>
                <a:gd name="T73" fmla="*/ 18 h 22"/>
                <a:gd name="T74" fmla="*/ 32 w 39"/>
                <a:gd name="T75" fmla="*/ 19 h 22"/>
                <a:gd name="T76" fmla="*/ 33 w 39"/>
                <a:gd name="T77" fmla="*/ 19 h 22"/>
                <a:gd name="T78" fmla="*/ 34 w 39"/>
                <a:gd name="T79" fmla="*/ 19 h 22"/>
                <a:gd name="T80" fmla="*/ 39 w 39"/>
                <a:gd name="T81" fmla="*/ 22 h 22"/>
                <a:gd name="T82" fmla="*/ 38 w 39"/>
                <a:gd name="T83" fmla="*/ 22 h 22"/>
                <a:gd name="T84" fmla="*/ 35 w 39"/>
                <a:gd name="T85" fmla="*/ 22 h 22"/>
                <a:gd name="T86" fmla="*/ 34 w 39"/>
                <a:gd name="T87" fmla="*/ 22 h 22"/>
                <a:gd name="T88" fmla="*/ 31 w 39"/>
                <a:gd name="T89" fmla="*/ 21 h 22"/>
                <a:gd name="T90" fmla="*/ 30 w 39"/>
                <a:gd name="T91" fmla="*/ 21 h 22"/>
                <a:gd name="T92" fmla="*/ 28 w 39"/>
                <a:gd name="T93" fmla="*/ 21 h 22"/>
                <a:gd name="T94" fmla="*/ 26 w 39"/>
                <a:gd name="T95" fmla="*/ 20 h 22"/>
                <a:gd name="T96" fmla="*/ 24 w 39"/>
                <a:gd name="T97" fmla="*/ 20 h 22"/>
                <a:gd name="T98" fmla="*/ 22 w 39"/>
                <a:gd name="T99" fmla="*/ 19 h 22"/>
                <a:gd name="T100" fmla="*/ 20 w 39"/>
                <a:gd name="T101" fmla="*/ 18 h 22"/>
                <a:gd name="T102" fmla="*/ 19 w 39"/>
                <a:gd name="T103" fmla="*/ 18 h 22"/>
                <a:gd name="T104" fmla="*/ 17 w 39"/>
                <a:gd name="T105" fmla="*/ 17 h 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9" h="22">
                  <a:moveTo>
                    <a:pt x="17" y="17"/>
                  </a:moveTo>
                  <a:cubicBezTo>
                    <a:pt x="16" y="17"/>
                    <a:pt x="16" y="17"/>
                    <a:pt x="16" y="17"/>
                  </a:cubicBezTo>
                  <a:cubicBezTo>
                    <a:pt x="15" y="16"/>
                    <a:pt x="13" y="15"/>
                    <a:pt x="12" y="15"/>
                  </a:cubicBezTo>
                  <a:cubicBezTo>
                    <a:pt x="11" y="14"/>
                    <a:pt x="11" y="14"/>
                    <a:pt x="10" y="13"/>
                  </a:cubicBezTo>
                  <a:cubicBezTo>
                    <a:pt x="9" y="13"/>
                    <a:pt x="9" y="13"/>
                    <a:pt x="9" y="12"/>
                  </a:cubicBezTo>
                  <a:cubicBezTo>
                    <a:pt x="8" y="12"/>
                    <a:pt x="8" y="12"/>
                    <a:pt x="7" y="11"/>
                  </a:cubicBezTo>
                  <a:cubicBezTo>
                    <a:pt x="7" y="11"/>
                    <a:pt x="7" y="11"/>
                    <a:pt x="6" y="10"/>
                  </a:cubicBezTo>
                  <a:cubicBezTo>
                    <a:pt x="6" y="10"/>
                    <a:pt x="5" y="10"/>
                    <a:pt x="5" y="9"/>
                  </a:cubicBezTo>
                  <a:cubicBezTo>
                    <a:pt x="5" y="9"/>
                    <a:pt x="5" y="9"/>
                    <a:pt x="4" y="8"/>
                  </a:cubicBezTo>
                  <a:cubicBezTo>
                    <a:pt x="4" y="8"/>
                    <a:pt x="4" y="7"/>
                    <a:pt x="3" y="7"/>
                  </a:cubicBezTo>
                  <a:cubicBezTo>
                    <a:pt x="3" y="7"/>
                    <a:pt x="3" y="6"/>
                    <a:pt x="3" y="6"/>
                  </a:cubicBezTo>
                  <a:cubicBezTo>
                    <a:pt x="2" y="6"/>
                    <a:pt x="2" y="5"/>
                    <a:pt x="2" y="5"/>
                  </a:cubicBezTo>
                  <a:cubicBezTo>
                    <a:pt x="2" y="5"/>
                    <a:pt x="2" y="4"/>
                    <a:pt x="1" y="4"/>
                  </a:cubicBezTo>
                  <a:cubicBezTo>
                    <a:pt x="1" y="4"/>
                    <a:pt x="1" y="3"/>
                    <a:pt x="1" y="3"/>
                  </a:cubicBezTo>
                  <a:cubicBezTo>
                    <a:pt x="1" y="2"/>
                    <a:pt x="1" y="2"/>
                    <a:pt x="1" y="2"/>
                  </a:cubicBezTo>
                  <a:cubicBezTo>
                    <a:pt x="0" y="1"/>
                    <a:pt x="0" y="1"/>
                    <a:pt x="0" y="0"/>
                  </a:cubicBezTo>
                  <a:cubicBezTo>
                    <a:pt x="0" y="0"/>
                    <a:pt x="0" y="0"/>
                    <a:pt x="0" y="0"/>
                  </a:cubicBezTo>
                  <a:cubicBezTo>
                    <a:pt x="5" y="2"/>
                    <a:pt x="5" y="2"/>
                    <a:pt x="5" y="2"/>
                  </a:cubicBezTo>
                  <a:cubicBezTo>
                    <a:pt x="5" y="3"/>
                    <a:pt x="5" y="3"/>
                    <a:pt x="5" y="3"/>
                  </a:cubicBezTo>
                  <a:cubicBezTo>
                    <a:pt x="5" y="3"/>
                    <a:pt x="6" y="4"/>
                    <a:pt x="6" y="4"/>
                  </a:cubicBezTo>
                  <a:cubicBezTo>
                    <a:pt x="6" y="4"/>
                    <a:pt x="6" y="5"/>
                    <a:pt x="7" y="6"/>
                  </a:cubicBezTo>
                  <a:cubicBezTo>
                    <a:pt x="7" y="6"/>
                    <a:pt x="7" y="6"/>
                    <a:pt x="7" y="6"/>
                  </a:cubicBezTo>
                  <a:cubicBezTo>
                    <a:pt x="7" y="6"/>
                    <a:pt x="8" y="7"/>
                    <a:pt x="8" y="7"/>
                  </a:cubicBezTo>
                  <a:cubicBezTo>
                    <a:pt x="8" y="8"/>
                    <a:pt x="8" y="8"/>
                    <a:pt x="9" y="8"/>
                  </a:cubicBezTo>
                  <a:cubicBezTo>
                    <a:pt x="9" y="8"/>
                    <a:pt x="10" y="9"/>
                    <a:pt x="10" y="10"/>
                  </a:cubicBezTo>
                  <a:cubicBezTo>
                    <a:pt x="10" y="10"/>
                    <a:pt x="11" y="10"/>
                    <a:pt x="11" y="10"/>
                  </a:cubicBezTo>
                  <a:cubicBezTo>
                    <a:pt x="11" y="10"/>
                    <a:pt x="12" y="11"/>
                    <a:pt x="12" y="11"/>
                  </a:cubicBezTo>
                  <a:cubicBezTo>
                    <a:pt x="13" y="11"/>
                    <a:pt x="13" y="11"/>
                    <a:pt x="13" y="12"/>
                  </a:cubicBezTo>
                  <a:cubicBezTo>
                    <a:pt x="14" y="12"/>
                    <a:pt x="15" y="13"/>
                    <a:pt x="15" y="13"/>
                  </a:cubicBezTo>
                  <a:cubicBezTo>
                    <a:pt x="16" y="14"/>
                    <a:pt x="17" y="14"/>
                    <a:pt x="18" y="15"/>
                  </a:cubicBezTo>
                  <a:cubicBezTo>
                    <a:pt x="18" y="15"/>
                    <a:pt x="19" y="15"/>
                    <a:pt x="19" y="15"/>
                  </a:cubicBezTo>
                  <a:cubicBezTo>
                    <a:pt x="20" y="15"/>
                    <a:pt x="20" y="16"/>
                    <a:pt x="21" y="16"/>
                  </a:cubicBezTo>
                  <a:cubicBezTo>
                    <a:pt x="21" y="16"/>
                    <a:pt x="22" y="16"/>
                    <a:pt x="22" y="16"/>
                  </a:cubicBezTo>
                  <a:cubicBezTo>
                    <a:pt x="23" y="16"/>
                    <a:pt x="24" y="17"/>
                    <a:pt x="25" y="17"/>
                  </a:cubicBezTo>
                  <a:cubicBezTo>
                    <a:pt x="25" y="17"/>
                    <a:pt x="25" y="17"/>
                    <a:pt x="25" y="17"/>
                  </a:cubicBezTo>
                  <a:cubicBezTo>
                    <a:pt x="26" y="18"/>
                    <a:pt x="27" y="18"/>
                    <a:pt x="28" y="18"/>
                  </a:cubicBezTo>
                  <a:cubicBezTo>
                    <a:pt x="28" y="18"/>
                    <a:pt x="28" y="18"/>
                    <a:pt x="29" y="18"/>
                  </a:cubicBezTo>
                  <a:cubicBezTo>
                    <a:pt x="30" y="18"/>
                    <a:pt x="31" y="19"/>
                    <a:pt x="32" y="19"/>
                  </a:cubicBezTo>
                  <a:cubicBezTo>
                    <a:pt x="32" y="19"/>
                    <a:pt x="32" y="19"/>
                    <a:pt x="33" y="19"/>
                  </a:cubicBezTo>
                  <a:cubicBezTo>
                    <a:pt x="33" y="19"/>
                    <a:pt x="34" y="19"/>
                    <a:pt x="34" y="19"/>
                  </a:cubicBezTo>
                  <a:cubicBezTo>
                    <a:pt x="39" y="22"/>
                    <a:pt x="39" y="22"/>
                    <a:pt x="39" y="22"/>
                  </a:cubicBezTo>
                  <a:cubicBezTo>
                    <a:pt x="39" y="22"/>
                    <a:pt x="38" y="22"/>
                    <a:pt x="38" y="22"/>
                  </a:cubicBezTo>
                  <a:cubicBezTo>
                    <a:pt x="37" y="22"/>
                    <a:pt x="36" y="22"/>
                    <a:pt x="35" y="22"/>
                  </a:cubicBezTo>
                  <a:cubicBezTo>
                    <a:pt x="35" y="22"/>
                    <a:pt x="34" y="22"/>
                    <a:pt x="34" y="22"/>
                  </a:cubicBezTo>
                  <a:cubicBezTo>
                    <a:pt x="33" y="21"/>
                    <a:pt x="32" y="21"/>
                    <a:pt x="31" y="21"/>
                  </a:cubicBezTo>
                  <a:cubicBezTo>
                    <a:pt x="31" y="21"/>
                    <a:pt x="30" y="21"/>
                    <a:pt x="30" y="21"/>
                  </a:cubicBezTo>
                  <a:cubicBezTo>
                    <a:pt x="29" y="21"/>
                    <a:pt x="28" y="21"/>
                    <a:pt x="28" y="21"/>
                  </a:cubicBezTo>
                  <a:cubicBezTo>
                    <a:pt x="27" y="20"/>
                    <a:pt x="27" y="20"/>
                    <a:pt x="26" y="20"/>
                  </a:cubicBezTo>
                  <a:cubicBezTo>
                    <a:pt x="25" y="20"/>
                    <a:pt x="25" y="20"/>
                    <a:pt x="24" y="20"/>
                  </a:cubicBezTo>
                  <a:cubicBezTo>
                    <a:pt x="23" y="19"/>
                    <a:pt x="23" y="19"/>
                    <a:pt x="22" y="19"/>
                  </a:cubicBezTo>
                  <a:cubicBezTo>
                    <a:pt x="22" y="19"/>
                    <a:pt x="21" y="19"/>
                    <a:pt x="20" y="18"/>
                  </a:cubicBezTo>
                  <a:cubicBezTo>
                    <a:pt x="20" y="18"/>
                    <a:pt x="19" y="18"/>
                    <a:pt x="19" y="18"/>
                  </a:cubicBezTo>
                  <a:cubicBezTo>
                    <a:pt x="18" y="18"/>
                    <a:pt x="17" y="17"/>
                    <a:pt x="17" y="1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4" name="Freeform 107"/>
            <p:cNvSpPr/>
            <p:nvPr userDrawn="1"/>
          </p:nvSpPr>
          <p:spPr bwMode="auto">
            <a:xfrm>
              <a:off x="10788779" y="2770466"/>
              <a:ext cx="194127" cy="156664"/>
            </a:xfrm>
            <a:custGeom>
              <a:gdLst>
                <a:gd name="T0" fmla="*/ 42 w 62"/>
                <a:gd name="T1" fmla="*/ 6 h 50"/>
                <a:gd name="T2" fmla="*/ 45 w 62"/>
                <a:gd name="T3" fmla="*/ 43 h 50"/>
                <a:gd name="T4" fmla="*/ 41 w 62"/>
                <a:gd name="T5" fmla="*/ 45 h 50"/>
                <a:gd name="T6" fmla="*/ 38 w 62"/>
                <a:gd name="T7" fmla="*/ 46 h 50"/>
                <a:gd name="T8" fmla="*/ 34 w 62"/>
                <a:gd name="T9" fmla="*/ 47 h 50"/>
                <a:gd name="T10" fmla="*/ 30 w 62"/>
                <a:gd name="T11" fmla="*/ 48 h 50"/>
                <a:gd name="T12" fmla="*/ 26 w 62"/>
                <a:gd name="T13" fmla="*/ 49 h 50"/>
                <a:gd name="T14" fmla="*/ 22 w 62"/>
                <a:gd name="T15" fmla="*/ 50 h 50"/>
                <a:gd name="T16" fmla="*/ 18 w 62"/>
                <a:gd name="T17" fmla="*/ 50 h 50"/>
                <a:gd name="T18" fmla="*/ 14 w 62"/>
                <a:gd name="T19" fmla="*/ 50 h 50"/>
                <a:gd name="T20" fmla="*/ 5 w 62"/>
                <a:gd name="T21" fmla="*/ 47 h 50"/>
                <a:gd name="T22" fmla="*/ 7 w 62"/>
                <a:gd name="T23" fmla="*/ 47 h 50"/>
                <a:gd name="T24" fmla="*/ 11 w 62"/>
                <a:gd name="T25" fmla="*/ 48 h 50"/>
                <a:gd name="T26" fmla="*/ 14 w 62"/>
                <a:gd name="T27" fmla="*/ 48 h 50"/>
                <a:gd name="T28" fmla="*/ 18 w 62"/>
                <a:gd name="T29" fmla="*/ 48 h 50"/>
                <a:gd name="T30" fmla="*/ 22 w 62"/>
                <a:gd name="T31" fmla="*/ 47 h 50"/>
                <a:gd name="T32" fmla="*/ 26 w 62"/>
                <a:gd name="T33" fmla="*/ 47 h 50"/>
                <a:gd name="T34" fmla="*/ 29 w 62"/>
                <a:gd name="T35" fmla="*/ 46 h 50"/>
                <a:gd name="T36" fmla="*/ 33 w 62"/>
                <a:gd name="T37" fmla="*/ 45 h 50"/>
                <a:gd name="T38" fmla="*/ 36 w 62"/>
                <a:gd name="T39" fmla="*/ 44 h 50"/>
                <a:gd name="T40" fmla="*/ 39 w 62"/>
                <a:gd name="T41" fmla="*/ 43 h 50"/>
                <a:gd name="T42" fmla="*/ 42 w 62"/>
                <a:gd name="T43" fmla="*/ 9 h 50"/>
                <a:gd name="T44" fmla="*/ 38 w 62"/>
                <a:gd name="T45" fmla="*/ 7 h 50"/>
                <a:gd name="T46" fmla="*/ 35 w 62"/>
                <a:gd name="T47" fmla="*/ 6 h 50"/>
                <a:gd name="T48" fmla="*/ 32 w 62"/>
                <a:gd name="T49" fmla="*/ 5 h 50"/>
                <a:gd name="T50" fmla="*/ 28 w 62"/>
                <a:gd name="T51" fmla="*/ 4 h 50"/>
                <a:gd name="T52" fmla="*/ 25 w 62"/>
                <a:gd name="T53" fmla="*/ 3 h 50"/>
                <a:gd name="T54" fmla="*/ 21 w 62"/>
                <a:gd name="T55" fmla="*/ 3 h 50"/>
                <a:gd name="T56" fmla="*/ 17 w 62"/>
                <a:gd name="T57" fmla="*/ 3 h 50"/>
                <a:gd name="T58" fmla="*/ 14 w 62"/>
                <a:gd name="T59" fmla="*/ 3 h 50"/>
                <a:gd name="T60" fmla="*/ 9 w 62"/>
                <a:gd name="T61" fmla="*/ 3 h 50"/>
                <a:gd name="T62" fmla="*/ 6 w 62"/>
                <a:gd name="T63" fmla="*/ 3 h 50"/>
                <a:gd name="T64" fmla="*/ 2 w 62"/>
                <a:gd name="T65" fmla="*/ 4 h 50"/>
                <a:gd name="T66" fmla="*/ 6 w 62"/>
                <a:gd name="T67" fmla="*/ 1 h 50"/>
                <a:gd name="T68" fmla="*/ 10 w 62"/>
                <a:gd name="T69" fmla="*/ 0 h 50"/>
                <a:gd name="T70" fmla="*/ 14 w 62"/>
                <a:gd name="T71" fmla="*/ 0 h 50"/>
                <a:gd name="T72" fmla="*/ 18 w 62"/>
                <a:gd name="T73" fmla="*/ 0 h 50"/>
                <a:gd name="T74" fmla="*/ 23 w 62"/>
                <a:gd name="T75" fmla="*/ 1 h 50"/>
                <a:gd name="T76" fmla="*/ 30 w 62"/>
                <a:gd name="T77" fmla="*/ 2 h 50"/>
                <a:gd name="T78" fmla="*/ 34 w 62"/>
                <a:gd name="T79" fmla="*/ 3 h 50"/>
                <a:gd name="T80" fmla="*/ 37 w 62"/>
                <a:gd name="T81" fmla="*/ 4 h 50"/>
                <a:gd name="T82" fmla="*/ 41 w 62"/>
                <a:gd name="T83" fmla="*/ 6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2" h="50">
                  <a:moveTo>
                    <a:pt x="41" y="6"/>
                  </a:moveTo>
                  <a:cubicBezTo>
                    <a:pt x="41" y="6"/>
                    <a:pt x="41" y="6"/>
                    <a:pt x="42" y="6"/>
                  </a:cubicBezTo>
                  <a:cubicBezTo>
                    <a:pt x="43" y="6"/>
                    <a:pt x="44" y="7"/>
                    <a:pt x="45" y="7"/>
                  </a:cubicBezTo>
                  <a:cubicBezTo>
                    <a:pt x="61" y="17"/>
                    <a:pt x="62" y="33"/>
                    <a:pt x="45" y="43"/>
                  </a:cubicBezTo>
                  <a:cubicBezTo>
                    <a:pt x="44" y="43"/>
                    <a:pt x="43" y="44"/>
                    <a:pt x="42" y="44"/>
                  </a:cubicBezTo>
                  <a:cubicBezTo>
                    <a:pt x="42" y="45"/>
                    <a:pt x="41" y="45"/>
                    <a:pt x="41" y="45"/>
                  </a:cubicBezTo>
                  <a:cubicBezTo>
                    <a:pt x="40" y="45"/>
                    <a:pt x="39" y="46"/>
                    <a:pt x="38" y="46"/>
                  </a:cubicBezTo>
                  <a:cubicBezTo>
                    <a:pt x="38" y="46"/>
                    <a:pt x="38" y="46"/>
                    <a:pt x="38" y="46"/>
                  </a:cubicBezTo>
                  <a:cubicBezTo>
                    <a:pt x="37" y="47"/>
                    <a:pt x="36" y="47"/>
                    <a:pt x="34" y="47"/>
                  </a:cubicBezTo>
                  <a:cubicBezTo>
                    <a:pt x="34" y="47"/>
                    <a:pt x="34" y="47"/>
                    <a:pt x="34" y="47"/>
                  </a:cubicBezTo>
                  <a:cubicBezTo>
                    <a:pt x="33" y="48"/>
                    <a:pt x="32" y="48"/>
                    <a:pt x="31" y="48"/>
                  </a:cubicBezTo>
                  <a:cubicBezTo>
                    <a:pt x="30" y="48"/>
                    <a:pt x="30" y="48"/>
                    <a:pt x="30" y="48"/>
                  </a:cubicBezTo>
                  <a:cubicBezTo>
                    <a:pt x="29" y="49"/>
                    <a:pt x="28" y="49"/>
                    <a:pt x="27" y="49"/>
                  </a:cubicBezTo>
                  <a:cubicBezTo>
                    <a:pt x="27" y="49"/>
                    <a:pt x="26" y="49"/>
                    <a:pt x="26" y="49"/>
                  </a:cubicBezTo>
                  <a:cubicBezTo>
                    <a:pt x="25" y="49"/>
                    <a:pt x="24" y="50"/>
                    <a:pt x="23" y="50"/>
                  </a:cubicBezTo>
                  <a:cubicBezTo>
                    <a:pt x="23" y="50"/>
                    <a:pt x="22" y="50"/>
                    <a:pt x="22" y="50"/>
                  </a:cubicBezTo>
                  <a:cubicBezTo>
                    <a:pt x="21" y="50"/>
                    <a:pt x="20" y="50"/>
                    <a:pt x="19" y="50"/>
                  </a:cubicBezTo>
                  <a:cubicBezTo>
                    <a:pt x="18" y="50"/>
                    <a:pt x="18" y="50"/>
                    <a:pt x="18" y="50"/>
                  </a:cubicBezTo>
                  <a:cubicBezTo>
                    <a:pt x="17" y="50"/>
                    <a:pt x="16" y="50"/>
                    <a:pt x="14" y="50"/>
                  </a:cubicBezTo>
                  <a:cubicBezTo>
                    <a:pt x="14" y="50"/>
                    <a:pt x="14" y="50"/>
                    <a:pt x="14" y="50"/>
                  </a:cubicBezTo>
                  <a:cubicBezTo>
                    <a:pt x="13" y="50"/>
                    <a:pt x="11" y="50"/>
                    <a:pt x="10" y="50"/>
                  </a:cubicBezTo>
                  <a:cubicBezTo>
                    <a:pt x="5" y="47"/>
                    <a:pt x="5" y="47"/>
                    <a:pt x="5" y="47"/>
                  </a:cubicBezTo>
                  <a:cubicBezTo>
                    <a:pt x="5" y="47"/>
                    <a:pt x="6" y="47"/>
                    <a:pt x="6" y="47"/>
                  </a:cubicBezTo>
                  <a:cubicBezTo>
                    <a:pt x="6" y="47"/>
                    <a:pt x="7" y="47"/>
                    <a:pt x="7" y="47"/>
                  </a:cubicBezTo>
                  <a:cubicBezTo>
                    <a:pt x="8" y="48"/>
                    <a:pt x="9" y="48"/>
                    <a:pt x="10" y="48"/>
                  </a:cubicBezTo>
                  <a:cubicBezTo>
                    <a:pt x="10" y="48"/>
                    <a:pt x="11" y="48"/>
                    <a:pt x="11" y="48"/>
                  </a:cubicBezTo>
                  <a:cubicBezTo>
                    <a:pt x="12" y="48"/>
                    <a:pt x="13" y="48"/>
                    <a:pt x="14" y="48"/>
                  </a:cubicBezTo>
                  <a:cubicBezTo>
                    <a:pt x="14" y="48"/>
                    <a:pt x="14" y="48"/>
                    <a:pt x="14" y="48"/>
                  </a:cubicBezTo>
                  <a:cubicBezTo>
                    <a:pt x="15" y="48"/>
                    <a:pt x="17" y="48"/>
                    <a:pt x="18" y="48"/>
                  </a:cubicBezTo>
                  <a:cubicBezTo>
                    <a:pt x="18" y="48"/>
                    <a:pt x="18" y="48"/>
                    <a:pt x="18" y="48"/>
                  </a:cubicBezTo>
                  <a:cubicBezTo>
                    <a:pt x="19" y="48"/>
                    <a:pt x="20" y="48"/>
                    <a:pt x="21" y="47"/>
                  </a:cubicBezTo>
                  <a:cubicBezTo>
                    <a:pt x="21" y="47"/>
                    <a:pt x="22" y="47"/>
                    <a:pt x="22" y="47"/>
                  </a:cubicBezTo>
                  <a:cubicBezTo>
                    <a:pt x="23" y="47"/>
                    <a:pt x="24" y="47"/>
                    <a:pt x="25" y="47"/>
                  </a:cubicBezTo>
                  <a:cubicBezTo>
                    <a:pt x="25" y="47"/>
                    <a:pt x="25" y="47"/>
                    <a:pt x="26" y="47"/>
                  </a:cubicBezTo>
                  <a:cubicBezTo>
                    <a:pt x="27" y="47"/>
                    <a:pt x="28" y="46"/>
                    <a:pt x="28" y="46"/>
                  </a:cubicBezTo>
                  <a:cubicBezTo>
                    <a:pt x="29" y="46"/>
                    <a:pt x="29" y="46"/>
                    <a:pt x="29" y="46"/>
                  </a:cubicBezTo>
                  <a:cubicBezTo>
                    <a:pt x="30" y="46"/>
                    <a:pt x="31" y="46"/>
                    <a:pt x="32" y="45"/>
                  </a:cubicBezTo>
                  <a:cubicBezTo>
                    <a:pt x="32" y="45"/>
                    <a:pt x="32" y="45"/>
                    <a:pt x="33" y="45"/>
                  </a:cubicBezTo>
                  <a:cubicBezTo>
                    <a:pt x="34" y="45"/>
                    <a:pt x="35" y="44"/>
                    <a:pt x="35" y="44"/>
                  </a:cubicBezTo>
                  <a:cubicBezTo>
                    <a:pt x="35" y="44"/>
                    <a:pt x="36" y="44"/>
                    <a:pt x="36" y="44"/>
                  </a:cubicBezTo>
                  <a:cubicBezTo>
                    <a:pt x="37" y="44"/>
                    <a:pt x="38" y="43"/>
                    <a:pt x="38" y="43"/>
                  </a:cubicBezTo>
                  <a:cubicBezTo>
                    <a:pt x="39" y="43"/>
                    <a:pt x="39" y="43"/>
                    <a:pt x="39" y="43"/>
                  </a:cubicBezTo>
                  <a:cubicBezTo>
                    <a:pt x="40" y="42"/>
                    <a:pt x="41" y="42"/>
                    <a:pt x="42" y="41"/>
                  </a:cubicBezTo>
                  <a:cubicBezTo>
                    <a:pt x="57" y="32"/>
                    <a:pt x="57" y="18"/>
                    <a:pt x="42" y="9"/>
                  </a:cubicBezTo>
                  <a:cubicBezTo>
                    <a:pt x="41" y="9"/>
                    <a:pt x="40" y="8"/>
                    <a:pt x="39" y="8"/>
                  </a:cubicBezTo>
                  <a:cubicBezTo>
                    <a:pt x="39" y="8"/>
                    <a:pt x="38" y="8"/>
                    <a:pt x="38" y="7"/>
                  </a:cubicBezTo>
                  <a:cubicBezTo>
                    <a:pt x="37" y="7"/>
                    <a:pt x="37" y="7"/>
                    <a:pt x="36" y="6"/>
                  </a:cubicBezTo>
                  <a:cubicBezTo>
                    <a:pt x="36" y="6"/>
                    <a:pt x="35" y="6"/>
                    <a:pt x="35" y="6"/>
                  </a:cubicBezTo>
                  <a:cubicBezTo>
                    <a:pt x="34" y="6"/>
                    <a:pt x="33" y="5"/>
                    <a:pt x="32" y="5"/>
                  </a:cubicBezTo>
                  <a:cubicBezTo>
                    <a:pt x="32" y="5"/>
                    <a:pt x="32" y="5"/>
                    <a:pt x="32" y="5"/>
                  </a:cubicBezTo>
                  <a:cubicBezTo>
                    <a:pt x="31" y="5"/>
                    <a:pt x="30" y="5"/>
                    <a:pt x="29" y="4"/>
                  </a:cubicBezTo>
                  <a:cubicBezTo>
                    <a:pt x="29" y="4"/>
                    <a:pt x="28" y="4"/>
                    <a:pt x="28" y="4"/>
                  </a:cubicBezTo>
                  <a:cubicBezTo>
                    <a:pt x="27" y="4"/>
                    <a:pt x="26" y="4"/>
                    <a:pt x="26" y="4"/>
                  </a:cubicBezTo>
                  <a:cubicBezTo>
                    <a:pt x="25" y="4"/>
                    <a:pt x="25" y="3"/>
                    <a:pt x="25" y="3"/>
                  </a:cubicBezTo>
                  <a:cubicBezTo>
                    <a:pt x="24" y="3"/>
                    <a:pt x="23" y="3"/>
                    <a:pt x="21" y="3"/>
                  </a:cubicBezTo>
                  <a:cubicBezTo>
                    <a:pt x="21" y="3"/>
                    <a:pt x="21" y="3"/>
                    <a:pt x="21" y="3"/>
                  </a:cubicBezTo>
                  <a:cubicBezTo>
                    <a:pt x="20" y="3"/>
                    <a:pt x="19" y="3"/>
                    <a:pt x="18" y="3"/>
                  </a:cubicBezTo>
                  <a:cubicBezTo>
                    <a:pt x="18" y="3"/>
                    <a:pt x="17" y="3"/>
                    <a:pt x="17" y="3"/>
                  </a:cubicBezTo>
                  <a:cubicBezTo>
                    <a:pt x="16" y="3"/>
                    <a:pt x="15" y="3"/>
                    <a:pt x="15" y="3"/>
                  </a:cubicBezTo>
                  <a:cubicBezTo>
                    <a:pt x="14" y="3"/>
                    <a:pt x="14" y="3"/>
                    <a:pt x="14" y="3"/>
                  </a:cubicBezTo>
                  <a:cubicBezTo>
                    <a:pt x="12" y="3"/>
                    <a:pt x="11" y="3"/>
                    <a:pt x="10" y="3"/>
                  </a:cubicBezTo>
                  <a:cubicBezTo>
                    <a:pt x="10" y="3"/>
                    <a:pt x="10" y="3"/>
                    <a:pt x="9" y="3"/>
                  </a:cubicBezTo>
                  <a:cubicBezTo>
                    <a:pt x="9" y="3"/>
                    <a:pt x="8" y="3"/>
                    <a:pt x="7" y="3"/>
                  </a:cubicBezTo>
                  <a:cubicBezTo>
                    <a:pt x="7" y="3"/>
                    <a:pt x="6" y="3"/>
                    <a:pt x="6" y="3"/>
                  </a:cubicBezTo>
                  <a:cubicBezTo>
                    <a:pt x="5" y="3"/>
                    <a:pt x="4" y="3"/>
                    <a:pt x="3" y="3"/>
                  </a:cubicBezTo>
                  <a:cubicBezTo>
                    <a:pt x="3" y="3"/>
                    <a:pt x="3" y="3"/>
                    <a:pt x="2" y="4"/>
                  </a:cubicBezTo>
                  <a:cubicBezTo>
                    <a:pt x="2" y="4"/>
                    <a:pt x="1" y="4"/>
                    <a:pt x="0" y="4"/>
                  </a:cubicBezTo>
                  <a:cubicBezTo>
                    <a:pt x="6" y="1"/>
                    <a:pt x="6" y="1"/>
                    <a:pt x="6" y="1"/>
                  </a:cubicBezTo>
                  <a:cubicBezTo>
                    <a:pt x="7" y="0"/>
                    <a:pt x="8" y="0"/>
                    <a:pt x="9" y="0"/>
                  </a:cubicBezTo>
                  <a:cubicBezTo>
                    <a:pt x="10" y="0"/>
                    <a:pt x="10" y="0"/>
                    <a:pt x="10" y="0"/>
                  </a:cubicBezTo>
                  <a:cubicBezTo>
                    <a:pt x="11" y="0"/>
                    <a:pt x="12" y="0"/>
                    <a:pt x="14" y="0"/>
                  </a:cubicBezTo>
                  <a:cubicBezTo>
                    <a:pt x="14" y="0"/>
                    <a:pt x="14" y="0"/>
                    <a:pt x="14" y="0"/>
                  </a:cubicBezTo>
                  <a:cubicBezTo>
                    <a:pt x="15" y="0"/>
                    <a:pt x="16" y="0"/>
                    <a:pt x="18" y="0"/>
                  </a:cubicBezTo>
                  <a:cubicBezTo>
                    <a:pt x="18" y="0"/>
                    <a:pt x="18" y="0"/>
                    <a:pt x="18" y="0"/>
                  </a:cubicBezTo>
                  <a:cubicBezTo>
                    <a:pt x="19" y="0"/>
                    <a:pt x="21" y="0"/>
                    <a:pt x="22" y="1"/>
                  </a:cubicBezTo>
                  <a:cubicBezTo>
                    <a:pt x="22" y="1"/>
                    <a:pt x="22" y="1"/>
                    <a:pt x="23" y="1"/>
                  </a:cubicBezTo>
                  <a:cubicBezTo>
                    <a:pt x="24" y="1"/>
                    <a:pt x="25" y="1"/>
                    <a:pt x="26" y="1"/>
                  </a:cubicBezTo>
                  <a:cubicBezTo>
                    <a:pt x="27" y="1"/>
                    <a:pt x="29" y="2"/>
                    <a:pt x="30" y="2"/>
                  </a:cubicBezTo>
                  <a:cubicBezTo>
                    <a:pt x="30" y="2"/>
                    <a:pt x="30" y="2"/>
                    <a:pt x="30" y="2"/>
                  </a:cubicBezTo>
                  <a:cubicBezTo>
                    <a:pt x="32" y="2"/>
                    <a:pt x="33" y="3"/>
                    <a:pt x="34" y="3"/>
                  </a:cubicBezTo>
                  <a:cubicBezTo>
                    <a:pt x="34" y="3"/>
                    <a:pt x="34" y="3"/>
                    <a:pt x="34" y="3"/>
                  </a:cubicBezTo>
                  <a:cubicBezTo>
                    <a:pt x="35" y="3"/>
                    <a:pt x="36" y="4"/>
                    <a:pt x="37" y="4"/>
                  </a:cubicBezTo>
                  <a:cubicBezTo>
                    <a:pt x="38" y="4"/>
                    <a:pt x="38" y="4"/>
                    <a:pt x="38" y="4"/>
                  </a:cubicBezTo>
                  <a:cubicBezTo>
                    <a:pt x="39" y="5"/>
                    <a:pt x="40" y="5"/>
                    <a:pt x="41" y="6"/>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5" name="Freeform 108"/>
            <p:cNvSpPr/>
            <p:nvPr userDrawn="1"/>
          </p:nvSpPr>
          <p:spPr bwMode="auto">
            <a:xfrm>
              <a:off x="10735990" y="2852203"/>
              <a:ext cx="90253" cy="52789"/>
            </a:xfrm>
            <a:custGeom>
              <a:gdLst>
                <a:gd name="T0" fmla="*/ 12 w 29"/>
                <a:gd name="T1" fmla="*/ 14 h 17"/>
                <a:gd name="T2" fmla="*/ 11 w 29"/>
                <a:gd name="T3" fmla="*/ 13 h 17"/>
                <a:gd name="T4" fmla="*/ 9 w 29"/>
                <a:gd name="T5" fmla="*/ 12 h 17"/>
                <a:gd name="T6" fmla="*/ 7 w 29"/>
                <a:gd name="T7" fmla="*/ 11 h 17"/>
                <a:gd name="T8" fmla="*/ 6 w 29"/>
                <a:gd name="T9" fmla="*/ 10 h 17"/>
                <a:gd name="T10" fmla="*/ 5 w 29"/>
                <a:gd name="T11" fmla="*/ 9 h 17"/>
                <a:gd name="T12" fmla="*/ 4 w 29"/>
                <a:gd name="T13" fmla="*/ 9 h 17"/>
                <a:gd name="T14" fmla="*/ 3 w 29"/>
                <a:gd name="T15" fmla="*/ 8 h 17"/>
                <a:gd name="T16" fmla="*/ 3 w 29"/>
                <a:gd name="T17" fmla="*/ 7 h 17"/>
                <a:gd name="T18" fmla="*/ 2 w 29"/>
                <a:gd name="T19" fmla="*/ 6 h 17"/>
                <a:gd name="T20" fmla="*/ 2 w 29"/>
                <a:gd name="T21" fmla="*/ 6 h 17"/>
                <a:gd name="T22" fmla="*/ 1 w 29"/>
                <a:gd name="T23" fmla="*/ 5 h 17"/>
                <a:gd name="T24" fmla="*/ 1 w 29"/>
                <a:gd name="T25" fmla="*/ 4 h 17"/>
                <a:gd name="T26" fmla="*/ 0 w 29"/>
                <a:gd name="T27" fmla="*/ 3 h 17"/>
                <a:gd name="T28" fmla="*/ 0 w 29"/>
                <a:gd name="T29" fmla="*/ 2 h 17"/>
                <a:gd name="T30" fmla="*/ 0 w 29"/>
                <a:gd name="T31" fmla="*/ 1 h 17"/>
                <a:gd name="T32" fmla="*/ 0 w 29"/>
                <a:gd name="T33" fmla="*/ 1 h 17"/>
                <a:gd name="T34" fmla="*/ 0 w 29"/>
                <a:gd name="T35" fmla="*/ 0 h 17"/>
                <a:gd name="T36" fmla="*/ 5 w 29"/>
                <a:gd name="T37" fmla="*/ 3 h 17"/>
                <a:gd name="T38" fmla="*/ 5 w 29"/>
                <a:gd name="T39" fmla="*/ 4 h 17"/>
                <a:gd name="T40" fmla="*/ 5 w 29"/>
                <a:gd name="T41" fmla="*/ 4 h 17"/>
                <a:gd name="T42" fmla="*/ 6 w 29"/>
                <a:gd name="T43" fmla="*/ 5 h 17"/>
                <a:gd name="T44" fmla="*/ 6 w 29"/>
                <a:gd name="T45" fmla="*/ 5 h 17"/>
                <a:gd name="T46" fmla="*/ 7 w 29"/>
                <a:gd name="T47" fmla="*/ 6 h 17"/>
                <a:gd name="T48" fmla="*/ 7 w 29"/>
                <a:gd name="T49" fmla="*/ 7 h 17"/>
                <a:gd name="T50" fmla="*/ 8 w 29"/>
                <a:gd name="T51" fmla="*/ 8 h 17"/>
                <a:gd name="T52" fmla="*/ 8 w 29"/>
                <a:gd name="T53" fmla="*/ 8 h 17"/>
                <a:gd name="T54" fmla="*/ 10 w 29"/>
                <a:gd name="T55" fmla="*/ 9 h 17"/>
                <a:gd name="T56" fmla="*/ 10 w 29"/>
                <a:gd name="T57" fmla="*/ 9 h 17"/>
                <a:gd name="T58" fmla="*/ 12 w 29"/>
                <a:gd name="T59" fmla="*/ 10 h 17"/>
                <a:gd name="T60" fmla="*/ 14 w 29"/>
                <a:gd name="T61" fmla="*/ 11 h 17"/>
                <a:gd name="T62" fmla="*/ 14 w 29"/>
                <a:gd name="T63" fmla="*/ 12 h 17"/>
                <a:gd name="T64" fmla="*/ 16 w 29"/>
                <a:gd name="T65" fmla="*/ 12 h 17"/>
                <a:gd name="T66" fmla="*/ 16 w 29"/>
                <a:gd name="T67" fmla="*/ 12 h 17"/>
                <a:gd name="T68" fmla="*/ 18 w 29"/>
                <a:gd name="T69" fmla="*/ 13 h 17"/>
                <a:gd name="T70" fmla="*/ 19 w 29"/>
                <a:gd name="T71" fmla="*/ 13 h 17"/>
                <a:gd name="T72" fmla="*/ 21 w 29"/>
                <a:gd name="T73" fmla="*/ 14 h 17"/>
                <a:gd name="T74" fmla="*/ 21 w 29"/>
                <a:gd name="T75" fmla="*/ 14 h 17"/>
                <a:gd name="T76" fmla="*/ 23 w 29"/>
                <a:gd name="T77" fmla="*/ 14 h 17"/>
                <a:gd name="T78" fmla="*/ 24 w 29"/>
                <a:gd name="T79" fmla="*/ 14 h 17"/>
                <a:gd name="T80" fmla="*/ 24 w 29"/>
                <a:gd name="T81" fmla="*/ 14 h 17"/>
                <a:gd name="T82" fmla="*/ 29 w 29"/>
                <a:gd name="T83" fmla="*/ 17 h 17"/>
                <a:gd name="T84" fmla="*/ 28 w 29"/>
                <a:gd name="T85" fmla="*/ 17 h 17"/>
                <a:gd name="T86" fmla="*/ 27 w 29"/>
                <a:gd name="T87" fmla="*/ 17 h 17"/>
                <a:gd name="T88" fmla="*/ 26 w 29"/>
                <a:gd name="T89" fmla="*/ 17 h 17"/>
                <a:gd name="T90" fmla="*/ 24 w 29"/>
                <a:gd name="T91" fmla="*/ 17 h 17"/>
                <a:gd name="T92" fmla="*/ 23 w 29"/>
                <a:gd name="T93" fmla="*/ 17 h 17"/>
                <a:gd name="T94" fmla="*/ 21 w 29"/>
                <a:gd name="T95" fmla="*/ 17 h 17"/>
                <a:gd name="T96" fmla="*/ 20 w 29"/>
                <a:gd name="T97" fmla="*/ 16 h 17"/>
                <a:gd name="T98" fmla="*/ 19 w 29"/>
                <a:gd name="T99" fmla="*/ 16 h 17"/>
                <a:gd name="T100" fmla="*/ 17 w 29"/>
                <a:gd name="T101" fmla="*/ 16 h 17"/>
                <a:gd name="T102" fmla="*/ 16 w 29"/>
                <a:gd name="T103" fmla="*/ 15 h 17"/>
                <a:gd name="T104" fmla="*/ 14 w 29"/>
                <a:gd name="T105" fmla="*/ 15 h 17"/>
                <a:gd name="T106" fmla="*/ 14 w 29"/>
                <a:gd name="T107" fmla="*/ 14 h 17"/>
                <a:gd name="T108" fmla="*/ 12 w 29"/>
                <a:gd name="T109"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8" h="17">
                  <a:moveTo>
                    <a:pt x="12" y="14"/>
                  </a:moveTo>
                  <a:cubicBezTo>
                    <a:pt x="12" y="14"/>
                    <a:pt x="11" y="13"/>
                    <a:pt x="11" y="13"/>
                  </a:cubicBezTo>
                  <a:cubicBezTo>
                    <a:pt x="10" y="13"/>
                    <a:pt x="9" y="13"/>
                    <a:pt x="9" y="12"/>
                  </a:cubicBezTo>
                  <a:cubicBezTo>
                    <a:pt x="8" y="12"/>
                    <a:pt x="7" y="11"/>
                    <a:pt x="7" y="11"/>
                  </a:cubicBezTo>
                  <a:cubicBezTo>
                    <a:pt x="6" y="11"/>
                    <a:pt x="6" y="10"/>
                    <a:pt x="6" y="10"/>
                  </a:cubicBezTo>
                  <a:cubicBezTo>
                    <a:pt x="6" y="10"/>
                    <a:pt x="5" y="10"/>
                    <a:pt x="5" y="9"/>
                  </a:cubicBezTo>
                  <a:cubicBezTo>
                    <a:pt x="5" y="9"/>
                    <a:pt x="4" y="9"/>
                    <a:pt x="4" y="9"/>
                  </a:cubicBezTo>
                  <a:cubicBezTo>
                    <a:pt x="4" y="8"/>
                    <a:pt x="4" y="8"/>
                    <a:pt x="3" y="8"/>
                  </a:cubicBezTo>
                  <a:cubicBezTo>
                    <a:pt x="3" y="8"/>
                    <a:pt x="3" y="7"/>
                    <a:pt x="3" y="7"/>
                  </a:cubicBezTo>
                  <a:cubicBezTo>
                    <a:pt x="2" y="7"/>
                    <a:pt x="2" y="7"/>
                    <a:pt x="2" y="6"/>
                  </a:cubicBezTo>
                  <a:cubicBezTo>
                    <a:pt x="2" y="6"/>
                    <a:pt x="2" y="6"/>
                    <a:pt x="2" y="6"/>
                  </a:cubicBezTo>
                  <a:cubicBezTo>
                    <a:pt x="1" y="5"/>
                    <a:pt x="1" y="5"/>
                    <a:pt x="1" y="5"/>
                  </a:cubicBezTo>
                  <a:cubicBezTo>
                    <a:pt x="1" y="4"/>
                    <a:pt x="1" y="4"/>
                    <a:pt x="1" y="4"/>
                  </a:cubicBezTo>
                  <a:cubicBezTo>
                    <a:pt x="0" y="4"/>
                    <a:pt x="0" y="3"/>
                    <a:pt x="0" y="3"/>
                  </a:cubicBezTo>
                  <a:cubicBezTo>
                    <a:pt x="0" y="3"/>
                    <a:pt x="0" y="3"/>
                    <a:pt x="0" y="2"/>
                  </a:cubicBezTo>
                  <a:cubicBezTo>
                    <a:pt x="0" y="2"/>
                    <a:pt x="0" y="2"/>
                    <a:pt x="0" y="1"/>
                  </a:cubicBezTo>
                  <a:cubicBezTo>
                    <a:pt x="0" y="1"/>
                    <a:pt x="0" y="1"/>
                    <a:pt x="0" y="1"/>
                  </a:cubicBezTo>
                  <a:cubicBezTo>
                    <a:pt x="0" y="1"/>
                    <a:pt x="0" y="1"/>
                    <a:pt x="0" y="0"/>
                  </a:cubicBezTo>
                  <a:cubicBezTo>
                    <a:pt x="5" y="3"/>
                    <a:pt x="5" y="3"/>
                    <a:pt x="5" y="3"/>
                  </a:cubicBezTo>
                  <a:cubicBezTo>
                    <a:pt x="5" y="3"/>
                    <a:pt x="5" y="4"/>
                    <a:pt x="5" y="4"/>
                  </a:cubicBezTo>
                  <a:cubicBezTo>
                    <a:pt x="5" y="4"/>
                    <a:pt x="5" y="4"/>
                    <a:pt x="5" y="4"/>
                  </a:cubicBezTo>
                  <a:cubicBezTo>
                    <a:pt x="5" y="4"/>
                    <a:pt x="5" y="5"/>
                    <a:pt x="6" y="5"/>
                  </a:cubicBezTo>
                  <a:cubicBezTo>
                    <a:pt x="6" y="5"/>
                    <a:pt x="6" y="5"/>
                    <a:pt x="6" y="5"/>
                  </a:cubicBezTo>
                  <a:cubicBezTo>
                    <a:pt x="6" y="6"/>
                    <a:pt x="6" y="6"/>
                    <a:pt x="7" y="6"/>
                  </a:cubicBezTo>
                  <a:cubicBezTo>
                    <a:pt x="7" y="7"/>
                    <a:pt x="7" y="7"/>
                    <a:pt x="7" y="7"/>
                  </a:cubicBezTo>
                  <a:cubicBezTo>
                    <a:pt x="7" y="7"/>
                    <a:pt x="8" y="7"/>
                    <a:pt x="8" y="8"/>
                  </a:cubicBezTo>
                  <a:cubicBezTo>
                    <a:pt x="8" y="8"/>
                    <a:pt x="8" y="8"/>
                    <a:pt x="8" y="8"/>
                  </a:cubicBezTo>
                  <a:cubicBezTo>
                    <a:pt x="9" y="8"/>
                    <a:pt x="9" y="9"/>
                    <a:pt x="10" y="9"/>
                  </a:cubicBezTo>
                  <a:cubicBezTo>
                    <a:pt x="10" y="9"/>
                    <a:pt x="10" y="9"/>
                    <a:pt x="10" y="9"/>
                  </a:cubicBezTo>
                  <a:cubicBezTo>
                    <a:pt x="11" y="10"/>
                    <a:pt x="11" y="10"/>
                    <a:pt x="12" y="10"/>
                  </a:cubicBezTo>
                  <a:cubicBezTo>
                    <a:pt x="12" y="11"/>
                    <a:pt x="13" y="11"/>
                    <a:pt x="14" y="11"/>
                  </a:cubicBezTo>
                  <a:cubicBezTo>
                    <a:pt x="14" y="11"/>
                    <a:pt x="14" y="11"/>
                    <a:pt x="14" y="12"/>
                  </a:cubicBezTo>
                  <a:cubicBezTo>
                    <a:pt x="15" y="12"/>
                    <a:pt x="15" y="12"/>
                    <a:pt x="16" y="12"/>
                  </a:cubicBezTo>
                  <a:cubicBezTo>
                    <a:pt x="16" y="12"/>
                    <a:pt x="16" y="12"/>
                    <a:pt x="16" y="12"/>
                  </a:cubicBezTo>
                  <a:cubicBezTo>
                    <a:pt x="17" y="13"/>
                    <a:pt x="17" y="13"/>
                    <a:pt x="18" y="13"/>
                  </a:cubicBezTo>
                  <a:cubicBezTo>
                    <a:pt x="18" y="13"/>
                    <a:pt x="18" y="13"/>
                    <a:pt x="19" y="13"/>
                  </a:cubicBezTo>
                  <a:cubicBezTo>
                    <a:pt x="19" y="13"/>
                    <a:pt x="20" y="14"/>
                    <a:pt x="21" y="14"/>
                  </a:cubicBezTo>
                  <a:cubicBezTo>
                    <a:pt x="21" y="14"/>
                    <a:pt x="21" y="14"/>
                    <a:pt x="21" y="14"/>
                  </a:cubicBezTo>
                  <a:cubicBezTo>
                    <a:pt x="22" y="14"/>
                    <a:pt x="22" y="14"/>
                    <a:pt x="23" y="14"/>
                  </a:cubicBezTo>
                  <a:cubicBezTo>
                    <a:pt x="23" y="14"/>
                    <a:pt x="23" y="14"/>
                    <a:pt x="24" y="14"/>
                  </a:cubicBezTo>
                  <a:cubicBezTo>
                    <a:pt x="24" y="14"/>
                    <a:pt x="24" y="14"/>
                    <a:pt x="24" y="14"/>
                  </a:cubicBezTo>
                  <a:cubicBezTo>
                    <a:pt x="29" y="17"/>
                    <a:pt x="29" y="17"/>
                    <a:pt x="29" y="17"/>
                  </a:cubicBezTo>
                  <a:cubicBezTo>
                    <a:pt x="29" y="17"/>
                    <a:pt x="29" y="17"/>
                    <a:pt x="28" y="17"/>
                  </a:cubicBezTo>
                  <a:cubicBezTo>
                    <a:pt x="28" y="17"/>
                    <a:pt x="28" y="17"/>
                    <a:pt x="27" y="17"/>
                  </a:cubicBezTo>
                  <a:cubicBezTo>
                    <a:pt x="27" y="17"/>
                    <a:pt x="26" y="17"/>
                    <a:pt x="26" y="17"/>
                  </a:cubicBezTo>
                  <a:cubicBezTo>
                    <a:pt x="25" y="17"/>
                    <a:pt x="25" y="17"/>
                    <a:pt x="24" y="17"/>
                  </a:cubicBezTo>
                  <a:cubicBezTo>
                    <a:pt x="24" y="17"/>
                    <a:pt x="23" y="17"/>
                    <a:pt x="23" y="17"/>
                  </a:cubicBezTo>
                  <a:cubicBezTo>
                    <a:pt x="22" y="17"/>
                    <a:pt x="22" y="17"/>
                    <a:pt x="21" y="17"/>
                  </a:cubicBezTo>
                  <a:cubicBezTo>
                    <a:pt x="21" y="16"/>
                    <a:pt x="20" y="16"/>
                    <a:pt x="20" y="16"/>
                  </a:cubicBezTo>
                  <a:cubicBezTo>
                    <a:pt x="20" y="16"/>
                    <a:pt x="19" y="16"/>
                    <a:pt x="19" y="16"/>
                  </a:cubicBezTo>
                  <a:cubicBezTo>
                    <a:pt x="18" y="16"/>
                    <a:pt x="18" y="16"/>
                    <a:pt x="17" y="16"/>
                  </a:cubicBezTo>
                  <a:cubicBezTo>
                    <a:pt x="17" y="15"/>
                    <a:pt x="16" y="15"/>
                    <a:pt x="16" y="15"/>
                  </a:cubicBezTo>
                  <a:cubicBezTo>
                    <a:pt x="16" y="15"/>
                    <a:pt x="15" y="15"/>
                    <a:pt x="14" y="15"/>
                  </a:cubicBezTo>
                  <a:cubicBezTo>
                    <a:pt x="14" y="15"/>
                    <a:pt x="14" y="14"/>
                    <a:pt x="14" y="14"/>
                  </a:cubicBezTo>
                  <a:cubicBezTo>
                    <a:pt x="13" y="14"/>
                    <a:pt x="12" y="14"/>
                    <a:pt x="12" y="14"/>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6" name="Freeform 109"/>
            <p:cNvSpPr/>
            <p:nvPr userDrawn="1"/>
          </p:nvSpPr>
          <p:spPr bwMode="auto">
            <a:xfrm>
              <a:off x="10732584" y="2830067"/>
              <a:ext cx="22138" cy="32355"/>
            </a:xfrm>
            <a:custGeom>
              <a:gdLst>
                <a:gd name="T0" fmla="*/ 5 w 7"/>
                <a:gd name="T1" fmla="*/ 8 h 10"/>
                <a:gd name="T2" fmla="*/ 5 w 7"/>
                <a:gd name="T3" fmla="*/ 9 h 10"/>
                <a:gd name="T4" fmla="*/ 5 w 7"/>
                <a:gd name="T5" fmla="*/ 10 h 10"/>
                <a:gd name="T6" fmla="*/ 6 w 7"/>
                <a:gd name="T7" fmla="*/ 10 h 10"/>
                <a:gd name="T8" fmla="*/ 1 w 7"/>
                <a:gd name="T9" fmla="*/ 7 h 10"/>
                <a:gd name="T10" fmla="*/ 1 w 7"/>
                <a:gd name="T11" fmla="*/ 7 h 10"/>
                <a:gd name="T12" fmla="*/ 0 w 7"/>
                <a:gd name="T13" fmla="*/ 6 h 10"/>
                <a:gd name="T14" fmla="*/ 1 w 7"/>
                <a:gd name="T15" fmla="*/ 5 h 10"/>
                <a:gd name="T16" fmla="*/ 1 w 7"/>
                <a:gd name="T17" fmla="*/ 4 h 10"/>
                <a:gd name="T18" fmla="*/ 1 w 7"/>
                <a:gd name="T19" fmla="*/ 3 h 10"/>
                <a:gd name="T20" fmla="*/ 7 w 7"/>
                <a:gd name="T21" fmla="*/ 0 h 10"/>
                <a:gd name="T22" fmla="*/ 7 w 7"/>
                <a:gd name="T23" fmla="*/ 0 h 10"/>
                <a:gd name="T24" fmla="*/ 6 w 7"/>
                <a:gd name="T25" fmla="*/ 1 h 10"/>
                <a:gd name="T26" fmla="*/ 6 w 7"/>
                <a:gd name="T27" fmla="*/ 1 h 10"/>
                <a:gd name="T28" fmla="*/ 6 w 7"/>
                <a:gd name="T29" fmla="*/ 2 h 10"/>
                <a:gd name="T30" fmla="*/ 5 w 7"/>
                <a:gd name="T31" fmla="*/ 3 h 10"/>
                <a:gd name="T32" fmla="*/ 5 w 7"/>
                <a:gd name="T33" fmla="*/ 3 h 10"/>
                <a:gd name="T34" fmla="*/ 5 w 7"/>
                <a:gd name="T35" fmla="*/ 4 h 10"/>
                <a:gd name="T36" fmla="*/ 5 w 7"/>
                <a:gd name="T37" fmla="*/ 5 h 10"/>
                <a:gd name="T38" fmla="*/ 5 w 7"/>
                <a:gd name="T39" fmla="*/ 6 h 10"/>
                <a:gd name="T40" fmla="*/ 5 w 7"/>
                <a:gd name="T41" fmla="*/ 6 h 10"/>
                <a:gd name="T42" fmla="*/ 5 w 7"/>
                <a:gd name="T43" fmla="*/ 7 h 10"/>
                <a:gd name="T44" fmla="*/ 5 w 7"/>
                <a:gd name="T45" fmla="*/ 8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 h="10">
                  <a:moveTo>
                    <a:pt x="5" y="8"/>
                  </a:moveTo>
                  <a:cubicBezTo>
                    <a:pt x="5" y="8"/>
                    <a:pt x="5" y="9"/>
                    <a:pt x="5" y="9"/>
                  </a:cubicBezTo>
                  <a:cubicBezTo>
                    <a:pt x="5" y="9"/>
                    <a:pt x="5" y="9"/>
                    <a:pt x="5" y="10"/>
                  </a:cubicBezTo>
                  <a:cubicBezTo>
                    <a:pt x="5" y="10"/>
                    <a:pt x="6" y="10"/>
                    <a:pt x="6" y="10"/>
                  </a:cubicBezTo>
                  <a:cubicBezTo>
                    <a:pt x="1" y="7"/>
                    <a:pt x="1" y="7"/>
                    <a:pt x="1" y="7"/>
                  </a:cubicBezTo>
                  <a:cubicBezTo>
                    <a:pt x="1" y="7"/>
                    <a:pt x="1" y="7"/>
                    <a:pt x="1" y="7"/>
                  </a:cubicBezTo>
                  <a:cubicBezTo>
                    <a:pt x="0" y="7"/>
                    <a:pt x="0" y="6"/>
                    <a:pt x="0" y="6"/>
                  </a:cubicBezTo>
                  <a:cubicBezTo>
                    <a:pt x="1" y="5"/>
                    <a:pt x="1" y="5"/>
                    <a:pt x="1" y="5"/>
                  </a:cubicBezTo>
                  <a:cubicBezTo>
                    <a:pt x="1" y="5"/>
                    <a:pt x="1" y="4"/>
                    <a:pt x="1" y="4"/>
                  </a:cubicBezTo>
                  <a:cubicBezTo>
                    <a:pt x="1" y="3"/>
                    <a:pt x="1" y="3"/>
                    <a:pt x="1" y="3"/>
                  </a:cubicBezTo>
                  <a:cubicBezTo>
                    <a:pt x="7" y="0"/>
                    <a:pt x="7" y="0"/>
                    <a:pt x="7" y="0"/>
                  </a:cubicBezTo>
                  <a:cubicBezTo>
                    <a:pt x="7" y="0"/>
                    <a:pt x="7" y="0"/>
                    <a:pt x="7" y="0"/>
                  </a:cubicBezTo>
                  <a:cubicBezTo>
                    <a:pt x="7" y="0"/>
                    <a:pt x="7" y="0"/>
                    <a:pt x="6" y="1"/>
                  </a:cubicBezTo>
                  <a:cubicBezTo>
                    <a:pt x="6" y="1"/>
                    <a:pt x="6" y="1"/>
                    <a:pt x="6" y="1"/>
                  </a:cubicBezTo>
                  <a:cubicBezTo>
                    <a:pt x="6" y="2"/>
                    <a:pt x="6" y="2"/>
                    <a:pt x="6" y="2"/>
                  </a:cubicBezTo>
                  <a:cubicBezTo>
                    <a:pt x="6" y="2"/>
                    <a:pt x="5" y="2"/>
                    <a:pt x="5" y="3"/>
                  </a:cubicBezTo>
                  <a:cubicBezTo>
                    <a:pt x="5" y="3"/>
                    <a:pt x="5" y="3"/>
                    <a:pt x="5" y="3"/>
                  </a:cubicBezTo>
                  <a:cubicBezTo>
                    <a:pt x="5" y="4"/>
                    <a:pt x="5" y="4"/>
                    <a:pt x="5" y="4"/>
                  </a:cubicBezTo>
                  <a:cubicBezTo>
                    <a:pt x="5" y="4"/>
                    <a:pt x="5" y="5"/>
                    <a:pt x="5" y="5"/>
                  </a:cubicBezTo>
                  <a:cubicBezTo>
                    <a:pt x="5" y="5"/>
                    <a:pt x="5" y="5"/>
                    <a:pt x="5" y="6"/>
                  </a:cubicBezTo>
                  <a:cubicBezTo>
                    <a:pt x="5" y="6"/>
                    <a:pt x="5" y="6"/>
                    <a:pt x="5" y="6"/>
                  </a:cubicBezTo>
                  <a:cubicBezTo>
                    <a:pt x="5" y="7"/>
                    <a:pt x="5" y="7"/>
                    <a:pt x="5" y="7"/>
                  </a:cubicBezTo>
                  <a:cubicBezTo>
                    <a:pt x="5" y="7"/>
                    <a:pt x="5" y="8"/>
                    <a:pt x="5" y="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7" name="Freeform 110"/>
            <p:cNvSpPr/>
            <p:nvPr userDrawn="1"/>
          </p:nvSpPr>
          <p:spPr bwMode="auto">
            <a:xfrm>
              <a:off x="10797293" y="2792604"/>
              <a:ext cx="144744" cy="112389"/>
            </a:xfrm>
            <a:custGeom>
              <a:gdLst>
                <a:gd name="T0" fmla="*/ 31 w 46"/>
                <a:gd name="T1" fmla="*/ 4 h 36"/>
                <a:gd name="T2" fmla="*/ 33 w 46"/>
                <a:gd name="T3" fmla="*/ 31 h 36"/>
                <a:gd name="T4" fmla="*/ 30 w 46"/>
                <a:gd name="T5" fmla="*/ 33 h 36"/>
                <a:gd name="T6" fmla="*/ 27 w 46"/>
                <a:gd name="T7" fmla="*/ 34 h 36"/>
                <a:gd name="T8" fmla="*/ 24 w 46"/>
                <a:gd name="T9" fmla="*/ 35 h 36"/>
                <a:gd name="T10" fmla="*/ 21 w 46"/>
                <a:gd name="T11" fmla="*/ 35 h 36"/>
                <a:gd name="T12" fmla="*/ 18 w 46"/>
                <a:gd name="T13" fmla="*/ 36 h 36"/>
                <a:gd name="T14" fmla="*/ 15 w 46"/>
                <a:gd name="T15" fmla="*/ 36 h 36"/>
                <a:gd name="T16" fmla="*/ 12 w 46"/>
                <a:gd name="T17" fmla="*/ 36 h 36"/>
                <a:gd name="T18" fmla="*/ 9 w 46"/>
                <a:gd name="T19" fmla="*/ 36 h 36"/>
                <a:gd name="T20" fmla="*/ 6 w 46"/>
                <a:gd name="T21" fmla="*/ 34 h 36"/>
                <a:gd name="T22" fmla="*/ 8 w 46"/>
                <a:gd name="T23" fmla="*/ 34 h 36"/>
                <a:gd name="T24" fmla="*/ 11 w 46"/>
                <a:gd name="T25" fmla="*/ 34 h 36"/>
                <a:gd name="T26" fmla="*/ 13 w 46"/>
                <a:gd name="T27" fmla="*/ 34 h 36"/>
                <a:gd name="T28" fmla="*/ 16 w 46"/>
                <a:gd name="T29" fmla="*/ 34 h 36"/>
                <a:gd name="T30" fmla="*/ 19 w 46"/>
                <a:gd name="T31" fmla="*/ 33 h 36"/>
                <a:gd name="T32" fmla="*/ 21 w 46"/>
                <a:gd name="T33" fmla="*/ 33 h 36"/>
                <a:gd name="T34" fmla="*/ 23 w 46"/>
                <a:gd name="T35" fmla="*/ 32 h 36"/>
                <a:gd name="T36" fmla="*/ 26 w 46"/>
                <a:gd name="T37" fmla="*/ 31 h 36"/>
                <a:gd name="T38" fmla="*/ 28 w 46"/>
                <a:gd name="T39" fmla="*/ 31 h 36"/>
                <a:gd name="T40" fmla="*/ 30 w 46"/>
                <a:gd name="T41" fmla="*/ 29 h 36"/>
                <a:gd name="T42" fmla="*/ 28 w 46"/>
                <a:gd name="T43" fmla="*/ 6 h 36"/>
                <a:gd name="T44" fmla="*/ 26 w 46"/>
                <a:gd name="T45" fmla="*/ 5 h 36"/>
                <a:gd name="T46" fmla="*/ 24 w 46"/>
                <a:gd name="T47" fmla="*/ 4 h 36"/>
                <a:gd name="T48" fmla="*/ 21 w 46"/>
                <a:gd name="T49" fmla="*/ 4 h 36"/>
                <a:gd name="T50" fmla="*/ 19 w 46"/>
                <a:gd name="T51" fmla="*/ 3 h 36"/>
                <a:gd name="T52" fmla="*/ 17 w 46"/>
                <a:gd name="T53" fmla="*/ 3 h 36"/>
                <a:gd name="T54" fmla="*/ 14 w 46"/>
                <a:gd name="T55" fmla="*/ 2 h 36"/>
                <a:gd name="T56" fmla="*/ 11 w 46"/>
                <a:gd name="T57" fmla="*/ 2 h 36"/>
                <a:gd name="T58" fmla="*/ 9 w 46"/>
                <a:gd name="T59" fmla="*/ 2 h 36"/>
                <a:gd name="T60" fmla="*/ 6 w 46"/>
                <a:gd name="T61" fmla="*/ 3 h 36"/>
                <a:gd name="T62" fmla="*/ 3 w 46"/>
                <a:gd name="T63" fmla="*/ 3 h 36"/>
                <a:gd name="T64" fmla="*/ 1 w 46"/>
                <a:gd name="T65" fmla="*/ 3 h 36"/>
                <a:gd name="T66" fmla="*/ 0 w 46"/>
                <a:gd name="T67" fmla="*/ 4 h 36"/>
                <a:gd name="T68" fmla="*/ 8 w 46"/>
                <a:gd name="T69" fmla="*/ 0 h 36"/>
                <a:gd name="T70" fmla="*/ 11 w 46"/>
                <a:gd name="T71" fmla="*/ 0 h 36"/>
                <a:gd name="T72" fmla="*/ 14 w 46"/>
                <a:gd name="T73" fmla="*/ 0 h 36"/>
                <a:gd name="T74" fmla="*/ 17 w 46"/>
                <a:gd name="T75" fmla="*/ 0 h 36"/>
                <a:gd name="T76" fmla="*/ 20 w 46"/>
                <a:gd name="T77" fmla="*/ 1 h 36"/>
                <a:gd name="T78" fmla="*/ 23 w 46"/>
                <a:gd name="T79" fmla="*/ 1 h 36"/>
                <a:gd name="T80" fmla="*/ 26 w 46"/>
                <a:gd name="T81" fmla="*/ 2 h 36"/>
                <a:gd name="T82" fmla="*/ 28 w 46"/>
                <a:gd name="T83" fmla="*/ 3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6" h="36">
                  <a:moveTo>
                    <a:pt x="31" y="4"/>
                  </a:moveTo>
                  <a:cubicBezTo>
                    <a:pt x="31" y="4"/>
                    <a:pt x="31" y="4"/>
                    <a:pt x="31" y="4"/>
                  </a:cubicBezTo>
                  <a:cubicBezTo>
                    <a:pt x="32" y="4"/>
                    <a:pt x="33" y="5"/>
                    <a:pt x="33" y="5"/>
                  </a:cubicBezTo>
                  <a:cubicBezTo>
                    <a:pt x="46" y="12"/>
                    <a:pt x="46" y="24"/>
                    <a:pt x="33" y="31"/>
                  </a:cubicBezTo>
                  <a:cubicBezTo>
                    <a:pt x="33" y="32"/>
                    <a:pt x="32" y="32"/>
                    <a:pt x="31" y="32"/>
                  </a:cubicBezTo>
                  <a:cubicBezTo>
                    <a:pt x="31" y="33"/>
                    <a:pt x="30" y="33"/>
                    <a:pt x="30" y="33"/>
                  </a:cubicBezTo>
                  <a:cubicBezTo>
                    <a:pt x="29" y="33"/>
                    <a:pt x="29" y="33"/>
                    <a:pt x="28" y="34"/>
                  </a:cubicBezTo>
                  <a:cubicBezTo>
                    <a:pt x="28" y="34"/>
                    <a:pt x="27" y="34"/>
                    <a:pt x="27" y="34"/>
                  </a:cubicBezTo>
                  <a:cubicBezTo>
                    <a:pt x="27" y="34"/>
                    <a:pt x="26" y="34"/>
                    <a:pt x="25" y="34"/>
                  </a:cubicBezTo>
                  <a:cubicBezTo>
                    <a:pt x="25" y="35"/>
                    <a:pt x="25" y="35"/>
                    <a:pt x="24" y="35"/>
                  </a:cubicBezTo>
                  <a:cubicBezTo>
                    <a:pt x="24" y="35"/>
                    <a:pt x="23" y="35"/>
                    <a:pt x="22" y="35"/>
                  </a:cubicBezTo>
                  <a:cubicBezTo>
                    <a:pt x="22" y="35"/>
                    <a:pt x="22" y="35"/>
                    <a:pt x="21" y="35"/>
                  </a:cubicBezTo>
                  <a:cubicBezTo>
                    <a:pt x="21" y="36"/>
                    <a:pt x="20" y="36"/>
                    <a:pt x="19" y="36"/>
                  </a:cubicBezTo>
                  <a:cubicBezTo>
                    <a:pt x="19" y="36"/>
                    <a:pt x="18" y="36"/>
                    <a:pt x="18" y="36"/>
                  </a:cubicBezTo>
                  <a:cubicBezTo>
                    <a:pt x="17" y="36"/>
                    <a:pt x="17" y="36"/>
                    <a:pt x="16" y="36"/>
                  </a:cubicBezTo>
                  <a:cubicBezTo>
                    <a:pt x="16" y="36"/>
                    <a:pt x="15" y="36"/>
                    <a:pt x="15" y="36"/>
                  </a:cubicBezTo>
                  <a:cubicBezTo>
                    <a:pt x="14" y="36"/>
                    <a:pt x="14" y="36"/>
                    <a:pt x="13" y="36"/>
                  </a:cubicBezTo>
                  <a:cubicBezTo>
                    <a:pt x="13" y="36"/>
                    <a:pt x="12" y="36"/>
                    <a:pt x="12" y="36"/>
                  </a:cubicBezTo>
                  <a:cubicBezTo>
                    <a:pt x="11" y="36"/>
                    <a:pt x="10" y="36"/>
                    <a:pt x="10" y="36"/>
                  </a:cubicBezTo>
                  <a:cubicBezTo>
                    <a:pt x="9" y="36"/>
                    <a:pt x="9" y="36"/>
                    <a:pt x="9" y="36"/>
                  </a:cubicBezTo>
                  <a:cubicBezTo>
                    <a:pt x="4" y="33"/>
                    <a:pt x="4" y="33"/>
                    <a:pt x="4" y="33"/>
                  </a:cubicBezTo>
                  <a:cubicBezTo>
                    <a:pt x="4" y="34"/>
                    <a:pt x="5" y="34"/>
                    <a:pt x="6" y="34"/>
                  </a:cubicBezTo>
                  <a:cubicBezTo>
                    <a:pt x="6" y="34"/>
                    <a:pt x="6" y="34"/>
                    <a:pt x="6" y="34"/>
                  </a:cubicBezTo>
                  <a:cubicBezTo>
                    <a:pt x="7" y="34"/>
                    <a:pt x="7" y="34"/>
                    <a:pt x="8" y="34"/>
                  </a:cubicBezTo>
                  <a:cubicBezTo>
                    <a:pt x="8" y="34"/>
                    <a:pt x="8" y="34"/>
                    <a:pt x="9" y="34"/>
                  </a:cubicBezTo>
                  <a:cubicBezTo>
                    <a:pt x="9" y="34"/>
                    <a:pt x="10" y="34"/>
                    <a:pt x="11" y="34"/>
                  </a:cubicBezTo>
                  <a:cubicBezTo>
                    <a:pt x="11" y="34"/>
                    <a:pt x="11" y="34"/>
                    <a:pt x="11" y="34"/>
                  </a:cubicBezTo>
                  <a:cubicBezTo>
                    <a:pt x="12" y="34"/>
                    <a:pt x="13" y="34"/>
                    <a:pt x="13" y="34"/>
                  </a:cubicBezTo>
                  <a:cubicBezTo>
                    <a:pt x="14" y="34"/>
                    <a:pt x="14" y="34"/>
                    <a:pt x="14" y="34"/>
                  </a:cubicBezTo>
                  <a:cubicBezTo>
                    <a:pt x="15" y="34"/>
                    <a:pt x="15" y="34"/>
                    <a:pt x="16" y="34"/>
                  </a:cubicBezTo>
                  <a:cubicBezTo>
                    <a:pt x="16" y="34"/>
                    <a:pt x="16" y="34"/>
                    <a:pt x="17" y="34"/>
                  </a:cubicBezTo>
                  <a:cubicBezTo>
                    <a:pt x="17" y="34"/>
                    <a:pt x="18" y="33"/>
                    <a:pt x="19" y="33"/>
                  </a:cubicBezTo>
                  <a:cubicBezTo>
                    <a:pt x="19" y="33"/>
                    <a:pt x="19" y="33"/>
                    <a:pt x="19" y="33"/>
                  </a:cubicBezTo>
                  <a:cubicBezTo>
                    <a:pt x="20" y="33"/>
                    <a:pt x="21" y="33"/>
                    <a:pt x="21" y="33"/>
                  </a:cubicBezTo>
                  <a:cubicBezTo>
                    <a:pt x="21" y="33"/>
                    <a:pt x="22" y="33"/>
                    <a:pt x="22" y="33"/>
                  </a:cubicBezTo>
                  <a:cubicBezTo>
                    <a:pt x="22" y="33"/>
                    <a:pt x="23" y="32"/>
                    <a:pt x="23" y="32"/>
                  </a:cubicBezTo>
                  <a:cubicBezTo>
                    <a:pt x="24" y="32"/>
                    <a:pt x="24" y="32"/>
                    <a:pt x="24" y="32"/>
                  </a:cubicBezTo>
                  <a:cubicBezTo>
                    <a:pt x="25" y="32"/>
                    <a:pt x="25" y="32"/>
                    <a:pt x="26" y="31"/>
                  </a:cubicBezTo>
                  <a:cubicBezTo>
                    <a:pt x="26" y="31"/>
                    <a:pt x="26" y="31"/>
                    <a:pt x="26" y="31"/>
                  </a:cubicBezTo>
                  <a:cubicBezTo>
                    <a:pt x="27" y="31"/>
                    <a:pt x="27" y="31"/>
                    <a:pt x="28" y="31"/>
                  </a:cubicBezTo>
                  <a:cubicBezTo>
                    <a:pt x="28" y="30"/>
                    <a:pt x="28" y="30"/>
                    <a:pt x="29" y="30"/>
                  </a:cubicBezTo>
                  <a:cubicBezTo>
                    <a:pt x="29" y="30"/>
                    <a:pt x="30" y="30"/>
                    <a:pt x="30" y="29"/>
                  </a:cubicBezTo>
                  <a:cubicBezTo>
                    <a:pt x="41" y="23"/>
                    <a:pt x="41" y="13"/>
                    <a:pt x="30" y="7"/>
                  </a:cubicBezTo>
                  <a:cubicBezTo>
                    <a:pt x="30" y="7"/>
                    <a:pt x="29" y="6"/>
                    <a:pt x="28" y="6"/>
                  </a:cubicBezTo>
                  <a:cubicBezTo>
                    <a:pt x="28" y="6"/>
                    <a:pt x="28" y="6"/>
                    <a:pt x="28" y="6"/>
                  </a:cubicBezTo>
                  <a:cubicBezTo>
                    <a:pt x="27" y="5"/>
                    <a:pt x="27" y="5"/>
                    <a:pt x="26" y="5"/>
                  </a:cubicBezTo>
                  <a:cubicBezTo>
                    <a:pt x="26" y="5"/>
                    <a:pt x="26" y="5"/>
                    <a:pt x="26" y="5"/>
                  </a:cubicBezTo>
                  <a:cubicBezTo>
                    <a:pt x="25" y="5"/>
                    <a:pt x="25" y="4"/>
                    <a:pt x="24" y="4"/>
                  </a:cubicBezTo>
                  <a:cubicBezTo>
                    <a:pt x="24" y="4"/>
                    <a:pt x="24" y="4"/>
                    <a:pt x="24" y="4"/>
                  </a:cubicBezTo>
                  <a:cubicBezTo>
                    <a:pt x="23" y="4"/>
                    <a:pt x="22" y="4"/>
                    <a:pt x="21" y="4"/>
                  </a:cubicBezTo>
                  <a:cubicBezTo>
                    <a:pt x="21" y="3"/>
                    <a:pt x="21" y="3"/>
                    <a:pt x="21" y="3"/>
                  </a:cubicBezTo>
                  <a:cubicBezTo>
                    <a:pt x="20" y="3"/>
                    <a:pt x="20" y="3"/>
                    <a:pt x="19" y="3"/>
                  </a:cubicBezTo>
                  <a:cubicBezTo>
                    <a:pt x="19" y="3"/>
                    <a:pt x="19" y="3"/>
                    <a:pt x="18" y="3"/>
                  </a:cubicBezTo>
                  <a:cubicBezTo>
                    <a:pt x="18" y="3"/>
                    <a:pt x="17" y="3"/>
                    <a:pt x="17" y="3"/>
                  </a:cubicBezTo>
                  <a:cubicBezTo>
                    <a:pt x="16" y="3"/>
                    <a:pt x="16" y="3"/>
                    <a:pt x="16" y="3"/>
                  </a:cubicBezTo>
                  <a:cubicBezTo>
                    <a:pt x="15" y="3"/>
                    <a:pt x="14" y="2"/>
                    <a:pt x="14" y="2"/>
                  </a:cubicBezTo>
                  <a:cubicBezTo>
                    <a:pt x="13" y="2"/>
                    <a:pt x="13" y="2"/>
                    <a:pt x="13" y="2"/>
                  </a:cubicBezTo>
                  <a:cubicBezTo>
                    <a:pt x="13" y="2"/>
                    <a:pt x="12" y="2"/>
                    <a:pt x="11" y="2"/>
                  </a:cubicBezTo>
                  <a:cubicBezTo>
                    <a:pt x="11" y="2"/>
                    <a:pt x="11" y="2"/>
                    <a:pt x="10" y="2"/>
                  </a:cubicBezTo>
                  <a:cubicBezTo>
                    <a:pt x="10" y="2"/>
                    <a:pt x="9" y="2"/>
                    <a:pt x="9" y="2"/>
                  </a:cubicBezTo>
                  <a:cubicBezTo>
                    <a:pt x="9" y="2"/>
                    <a:pt x="8" y="2"/>
                    <a:pt x="8" y="2"/>
                  </a:cubicBezTo>
                  <a:cubicBezTo>
                    <a:pt x="7" y="2"/>
                    <a:pt x="7" y="3"/>
                    <a:pt x="6" y="3"/>
                  </a:cubicBezTo>
                  <a:cubicBezTo>
                    <a:pt x="6" y="3"/>
                    <a:pt x="6" y="3"/>
                    <a:pt x="6" y="3"/>
                  </a:cubicBezTo>
                  <a:cubicBezTo>
                    <a:pt x="5" y="3"/>
                    <a:pt x="4" y="3"/>
                    <a:pt x="3" y="3"/>
                  </a:cubicBezTo>
                  <a:cubicBezTo>
                    <a:pt x="3" y="3"/>
                    <a:pt x="3" y="3"/>
                    <a:pt x="3" y="3"/>
                  </a:cubicBezTo>
                  <a:cubicBezTo>
                    <a:pt x="2" y="3"/>
                    <a:pt x="2" y="3"/>
                    <a:pt x="1" y="3"/>
                  </a:cubicBezTo>
                  <a:cubicBezTo>
                    <a:pt x="1" y="3"/>
                    <a:pt x="0" y="4"/>
                    <a:pt x="0" y="4"/>
                  </a:cubicBezTo>
                  <a:cubicBezTo>
                    <a:pt x="0" y="4"/>
                    <a:pt x="0" y="4"/>
                    <a:pt x="0" y="4"/>
                  </a:cubicBezTo>
                  <a:cubicBezTo>
                    <a:pt x="6" y="0"/>
                    <a:pt x="6" y="0"/>
                    <a:pt x="6" y="0"/>
                  </a:cubicBezTo>
                  <a:cubicBezTo>
                    <a:pt x="6" y="0"/>
                    <a:pt x="7" y="0"/>
                    <a:pt x="8" y="0"/>
                  </a:cubicBezTo>
                  <a:cubicBezTo>
                    <a:pt x="8" y="0"/>
                    <a:pt x="8" y="0"/>
                    <a:pt x="8" y="0"/>
                  </a:cubicBezTo>
                  <a:cubicBezTo>
                    <a:pt x="9" y="0"/>
                    <a:pt x="10" y="0"/>
                    <a:pt x="11" y="0"/>
                  </a:cubicBezTo>
                  <a:cubicBezTo>
                    <a:pt x="11" y="0"/>
                    <a:pt x="11" y="0"/>
                    <a:pt x="11" y="0"/>
                  </a:cubicBezTo>
                  <a:cubicBezTo>
                    <a:pt x="12" y="0"/>
                    <a:pt x="13" y="0"/>
                    <a:pt x="14" y="0"/>
                  </a:cubicBezTo>
                  <a:cubicBezTo>
                    <a:pt x="14" y="0"/>
                    <a:pt x="14" y="0"/>
                    <a:pt x="14" y="0"/>
                  </a:cubicBezTo>
                  <a:cubicBezTo>
                    <a:pt x="15" y="0"/>
                    <a:pt x="16" y="0"/>
                    <a:pt x="17" y="0"/>
                  </a:cubicBezTo>
                  <a:cubicBezTo>
                    <a:pt x="17" y="0"/>
                    <a:pt x="17" y="0"/>
                    <a:pt x="17" y="0"/>
                  </a:cubicBezTo>
                  <a:cubicBezTo>
                    <a:pt x="18" y="0"/>
                    <a:pt x="19" y="0"/>
                    <a:pt x="20" y="1"/>
                  </a:cubicBezTo>
                  <a:cubicBezTo>
                    <a:pt x="20" y="1"/>
                    <a:pt x="20" y="1"/>
                    <a:pt x="20" y="1"/>
                  </a:cubicBezTo>
                  <a:cubicBezTo>
                    <a:pt x="21" y="1"/>
                    <a:pt x="22" y="1"/>
                    <a:pt x="23" y="1"/>
                  </a:cubicBezTo>
                  <a:cubicBezTo>
                    <a:pt x="23" y="1"/>
                    <a:pt x="23" y="1"/>
                    <a:pt x="23" y="1"/>
                  </a:cubicBezTo>
                  <a:cubicBezTo>
                    <a:pt x="24" y="2"/>
                    <a:pt x="25" y="2"/>
                    <a:pt x="26" y="2"/>
                  </a:cubicBezTo>
                  <a:cubicBezTo>
                    <a:pt x="26" y="2"/>
                    <a:pt x="27" y="3"/>
                    <a:pt x="28" y="3"/>
                  </a:cubicBezTo>
                  <a:cubicBezTo>
                    <a:pt x="28" y="3"/>
                    <a:pt x="28" y="3"/>
                    <a:pt x="28" y="3"/>
                  </a:cubicBezTo>
                  <a:cubicBezTo>
                    <a:pt x="29" y="3"/>
                    <a:pt x="30" y="4"/>
                    <a:pt x="31" y="4"/>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 name="Freeform 111"/>
            <p:cNvSpPr/>
            <p:nvPr userDrawn="1"/>
          </p:nvSpPr>
          <p:spPr bwMode="auto">
            <a:xfrm>
              <a:off x="10735990" y="2792604"/>
              <a:ext cx="81738" cy="47680"/>
            </a:xfrm>
            <a:custGeom>
              <a:gdLst>
                <a:gd name="T0" fmla="*/ 6 w 26"/>
                <a:gd name="T1" fmla="*/ 7 h 15"/>
                <a:gd name="T2" fmla="*/ 7 w 26"/>
                <a:gd name="T3" fmla="*/ 7 h 15"/>
                <a:gd name="T4" fmla="*/ 9 w 26"/>
                <a:gd name="T5" fmla="*/ 5 h 15"/>
                <a:gd name="T6" fmla="*/ 11 w 26"/>
                <a:gd name="T7" fmla="*/ 4 h 15"/>
                <a:gd name="T8" fmla="*/ 12 w 26"/>
                <a:gd name="T9" fmla="*/ 4 h 15"/>
                <a:gd name="T10" fmla="*/ 13 w 26"/>
                <a:gd name="T11" fmla="*/ 3 h 15"/>
                <a:gd name="T12" fmla="*/ 14 w 26"/>
                <a:gd name="T13" fmla="*/ 3 h 15"/>
                <a:gd name="T14" fmla="*/ 16 w 26"/>
                <a:gd name="T15" fmla="*/ 2 h 15"/>
                <a:gd name="T16" fmla="*/ 16 w 26"/>
                <a:gd name="T17" fmla="*/ 2 h 15"/>
                <a:gd name="T18" fmla="*/ 19 w 26"/>
                <a:gd name="T19" fmla="*/ 1 h 15"/>
                <a:gd name="T20" fmla="*/ 19 w 26"/>
                <a:gd name="T21" fmla="*/ 1 h 15"/>
                <a:gd name="T22" fmla="*/ 22 w 26"/>
                <a:gd name="T23" fmla="*/ 1 h 15"/>
                <a:gd name="T24" fmla="*/ 23 w 26"/>
                <a:gd name="T25" fmla="*/ 1 h 15"/>
                <a:gd name="T26" fmla="*/ 24 w 26"/>
                <a:gd name="T27" fmla="*/ 0 h 15"/>
                <a:gd name="T28" fmla="*/ 25 w 26"/>
                <a:gd name="T29" fmla="*/ 0 h 15"/>
                <a:gd name="T30" fmla="*/ 26 w 26"/>
                <a:gd name="T31" fmla="*/ 0 h 15"/>
                <a:gd name="T32" fmla="*/ 20 w 26"/>
                <a:gd name="T33" fmla="*/ 4 h 15"/>
                <a:gd name="T34" fmla="*/ 19 w 26"/>
                <a:gd name="T35" fmla="*/ 4 h 15"/>
                <a:gd name="T36" fmla="*/ 18 w 26"/>
                <a:gd name="T37" fmla="*/ 4 h 15"/>
                <a:gd name="T38" fmla="*/ 17 w 26"/>
                <a:gd name="T39" fmla="*/ 5 h 15"/>
                <a:gd name="T40" fmla="*/ 16 w 26"/>
                <a:gd name="T41" fmla="*/ 5 h 15"/>
                <a:gd name="T42" fmla="*/ 14 w 26"/>
                <a:gd name="T43" fmla="*/ 6 h 15"/>
                <a:gd name="T44" fmla="*/ 14 w 26"/>
                <a:gd name="T45" fmla="*/ 6 h 15"/>
                <a:gd name="T46" fmla="*/ 12 w 26"/>
                <a:gd name="T47" fmla="*/ 7 h 15"/>
                <a:gd name="T48" fmla="*/ 10 w 26"/>
                <a:gd name="T49" fmla="*/ 8 h 15"/>
                <a:gd name="T50" fmla="*/ 9 w 26"/>
                <a:gd name="T51" fmla="*/ 9 h 15"/>
                <a:gd name="T52" fmla="*/ 8 w 26"/>
                <a:gd name="T53" fmla="*/ 9 h 15"/>
                <a:gd name="T54" fmla="*/ 8 w 26"/>
                <a:gd name="T55" fmla="*/ 10 h 15"/>
                <a:gd name="T56" fmla="*/ 7 w 26"/>
                <a:gd name="T57" fmla="*/ 11 h 15"/>
                <a:gd name="T58" fmla="*/ 6 w 26"/>
                <a:gd name="T59" fmla="*/ 11 h 15"/>
                <a:gd name="T60" fmla="*/ 6 w 26"/>
                <a:gd name="T61" fmla="*/ 12 h 15"/>
                <a:gd name="T62" fmla="*/ 0 w 26"/>
                <a:gd name="T63" fmla="*/ 15 h 15"/>
                <a:gd name="T64" fmla="*/ 0 w 26"/>
                <a:gd name="T65" fmla="*/ 15 h 15"/>
                <a:gd name="T66" fmla="*/ 0 w 26"/>
                <a:gd name="T67" fmla="*/ 14 h 15"/>
                <a:gd name="T68" fmla="*/ 1 w 26"/>
                <a:gd name="T69" fmla="*/ 13 h 15"/>
                <a:gd name="T70" fmla="*/ 1 w 26"/>
                <a:gd name="T71" fmla="*/ 13 h 15"/>
                <a:gd name="T72" fmla="*/ 2 w 26"/>
                <a:gd name="T73" fmla="*/ 12 h 15"/>
                <a:gd name="T74" fmla="*/ 2 w 26"/>
                <a:gd name="T75" fmla="*/ 11 h 15"/>
                <a:gd name="T76" fmla="*/ 3 w 26"/>
                <a:gd name="T77" fmla="*/ 10 h 15"/>
                <a:gd name="T78" fmla="*/ 3 w 26"/>
                <a:gd name="T79" fmla="*/ 9 h 15"/>
                <a:gd name="T80" fmla="*/ 4 w 26"/>
                <a:gd name="T81" fmla="*/ 8 h 15"/>
                <a:gd name="T82" fmla="*/ 5 w 26"/>
                <a:gd name="T83" fmla="*/ 8 h 15"/>
                <a:gd name="T84" fmla="*/ 6 w 26"/>
                <a:gd name="T85" fmla="*/ 7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 h="15">
                  <a:moveTo>
                    <a:pt x="6" y="7"/>
                  </a:moveTo>
                  <a:cubicBezTo>
                    <a:pt x="6" y="7"/>
                    <a:pt x="6" y="7"/>
                    <a:pt x="7" y="7"/>
                  </a:cubicBezTo>
                  <a:cubicBezTo>
                    <a:pt x="7" y="6"/>
                    <a:pt x="8" y="6"/>
                    <a:pt x="9" y="5"/>
                  </a:cubicBezTo>
                  <a:cubicBezTo>
                    <a:pt x="9" y="5"/>
                    <a:pt x="10" y="4"/>
                    <a:pt x="11" y="4"/>
                  </a:cubicBezTo>
                  <a:cubicBezTo>
                    <a:pt x="11" y="4"/>
                    <a:pt x="11" y="4"/>
                    <a:pt x="12" y="4"/>
                  </a:cubicBezTo>
                  <a:cubicBezTo>
                    <a:pt x="12" y="4"/>
                    <a:pt x="13" y="3"/>
                    <a:pt x="13" y="3"/>
                  </a:cubicBezTo>
                  <a:cubicBezTo>
                    <a:pt x="13" y="3"/>
                    <a:pt x="14" y="3"/>
                    <a:pt x="14" y="3"/>
                  </a:cubicBezTo>
                  <a:cubicBezTo>
                    <a:pt x="15" y="3"/>
                    <a:pt x="15" y="2"/>
                    <a:pt x="16" y="2"/>
                  </a:cubicBezTo>
                  <a:cubicBezTo>
                    <a:pt x="16" y="2"/>
                    <a:pt x="16" y="2"/>
                    <a:pt x="16" y="2"/>
                  </a:cubicBezTo>
                  <a:cubicBezTo>
                    <a:pt x="17" y="2"/>
                    <a:pt x="18" y="1"/>
                    <a:pt x="19" y="1"/>
                  </a:cubicBezTo>
                  <a:cubicBezTo>
                    <a:pt x="19" y="1"/>
                    <a:pt x="19" y="1"/>
                    <a:pt x="19" y="1"/>
                  </a:cubicBezTo>
                  <a:cubicBezTo>
                    <a:pt x="20" y="1"/>
                    <a:pt x="21" y="1"/>
                    <a:pt x="22" y="1"/>
                  </a:cubicBezTo>
                  <a:cubicBezTo>
                    <a:pt x="22" y="1"/>
                    <a:pt x="22" y="1"/>
                    <a:pt x="23" y="1"/>
                  </a:cubicBezTo>
                  <a:cubicBezTo>
                    <a:pt x="23" y="0"/>
                    <a:pt x="24" y="0"/>
                    <a:pt x="24" y="0"/>
                  </a:cubicBezTo>
                  <a:cubicBezTo>
                    <a:pt x="25" y="0"/>
                    <a:pt x="25" y="0"/>
                    <a:pt x="25" y="0"/>
                  </a:cubicBezTo>
                  <a:cubicBezTo>
                    <a:pt x="25" y="0"/>
                    <a:pt x="26" y="0"/>
                    <a:pt x="26" y="0"/>
                  </a:cubicBezTo>
                  <a:cubicBezTo>
                    <a:pt x="20" y="4"/>
                    <a:pt x="20" y="4"/>
                    <a:pt x="20" y="4"/>
                  </a:cubicBezTo>
                  <a:cubicBezTo>
                    <a:pt x="19" y="4"/>
                    <a:pt x="19" y="4"/>
                    <a:pt x="19" y="4"/>
                  </a:cubicBezTo>
                  <a:cubicBezTo>
                    <a:pt x="19" y="4"/>
                    <a:pt x="18" y="4"/>
                    <a:pt x="18" y="4"/>
                  </a:cubicBezTo>
                  <a:cubicBezTo>
                    <a:pt x="17" y="4"/>
                    <a:pt x="17" y="5"/>
                    <a:pt x="17" y="5"/>
                  </a:cubicBezTo>
                  <a:cubicBezTo>
                    <a:pt x="16" y="5"/>
                    <a:pt x="16" y="5"/>
                    <a:pt x="16" y="5"/>
                  </a:cubicBezTo>
                  <a:cubicBezTo>
                    <a:pt x="15" y="5"/>
                    <a:pt x="15" y="5"/>
                    <a:pt x="14" y="6"/>
                  </a:cubicBezTo>
                  <a:cubicBezTo>
                    <a:pt x="14" y="6"/>
                    <a:pt x="14" y="6"/>
                    <a:pt x="14" y="6"/>
                  </a:cubicBezTo>
                  <a:cubicBezTo>
                    <a:pt x="13" y="6"/>
                    <a:pt x="12" y="7"/>
                    <a:pt x="12" y="7"/>
                  </a:cubicBezTo>
                  <a:cubicBezTo>
                    <a:pt x="11" y="7"/>
                    <a:pt x="10" y="8"/>
                    <a:pt x="10" y="8"/>
                  </a:cubicBezTo>
                  <a:cubicBezTo>
                    <a:pt x="10" y="8"/>
                    <a:pt x="9" y="8"/>
                    <a:pt x="9" y="9"/>
                  </a:cubicBezTo>
                  <a:cubicBezTo>
                    <a:pt x="9" y="9"/>
                    <a:pt x="9" y="9"/>
                    <a:pt x="8" y="9"/>
                  </a:cubicBezTo>
                  <a:cubicBezTo>
                    <a:pt x="8" y="9"/>
                    <a:pt x="8" y="10"/>
                    <a:pt x="8" y="10"/>
                  </a:cubicBezTo>
                  <a:cubicBezTo>
                    <a:pt x="7" y="10"/>
                    <a:pt x="7" y="10"/>
                    <a:pt x="7" y="11"/>
                  </a:cubicBezTo>
                  <a:cubicBezTo>
                    <a:pt x="7" y="11"/>
                    <a:pt x="7" y="11"/>
                    <a:pt x="6" y="11"/>
                  </a:cubicBezTo>
                  <a:cubicBezTo>
                    <a:pt x="6" y="11"/>
                    <a:pt x="6" y="11"/>
                    <a:pt x="6" y="12"/>
                  </a:cubicBezTo>
                  <a:cubicBezTo>
                    <a:pt x="0" y="15"/>
                    <a:pt x="0" y="15"/>
                    <a:pt x="0" y="15"/>
                  </a:cubicBezTo>
                  <a:cubicBezTo>
                    <a:pt x="0" y="15"/>
                    <a:pt x="0" y="15"/>
                    <a:pt x="0" y="15"/>
                  </a:cubicBezTo>
                  <a:cubicBezTo>
                    <a:pt x="0" y="15"/>
                    <a:pt x="0" y="15"/>
                    <a:pt x="0" y="14"/>
                  </a:cubicBezTo>
                  <a:cubicBezTo>
                    <a:pt x="0" y="14"/>
                    <a:pt x="0" y="14"/>
                    <a:pt x="1" y="13"/>
                  </a:cubicBezTo>
                  <a:cubicBezTo>
                    <a:pt x="1" y="13"/>
                    <a:pt x="1" y="13"/>
                    <a:pt x="1" y="13"/>
                  </a:cubicBezTo>
                  <a:cubicBezTo>
                    <a:pt x="1" y="12"/>
                    <a:pt x="1" y="12"/>
                    <a:pt x="2" y="12"/>
                  </a:cubicBezTo>
                  <a:cubicBezTo>
                    <a:pt x="2" y="11"/>
                    <a:pt x="2" y="11"/>
                    <a:pt x="2" y="11"/>
                  </a:cubicBezTo>
                  <a:cubicBezTo>
                    <a:pt x="2" y="11"/>
                    <a:pt x="3" y="10"/>
                    <a:pt x="3" y="10"/>
                  </a:cubicBezTo>
                  <a:cubicBezTo>
                    <a:pt x="3" y="10"/>
                    <a:pt x="3" y="9"/>
                    <a:pt x="3" y="9"/>
                  </a:cubicBezTo>
                  <a:cubicBezTo>
                    <a:pt x="4" y="9"/>
                    <a:pt x="4" y="9"/>
                    <a:pt x="4" y="8"/>
                  </a:cubicBezTo>
                  <a:cubicBezTo>
                    <a:pt x="5" y="8"/>
                    <a:pt x="5" y="8"/>
                    <a:pt x="5" y="8"/>
                  </a:cubicBezTo>
                  <a:cubicBezTo>
                    <a:pt x="5" y="8"/>
                    <a:pt x="6" y="7"/>
                    <a:pt x="6" y="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 name="Freeform 114"/>
            <p:cNvSpPr/>
            <p:nvPr userDrawn="1"/>
          </p:nvSpPr>
          <p:spPr bwMode="auto">
            <a:xfrm>
              <a:off x="10094009" y="4309858"/>
              <a:ext cx="110687" cy="108984"/>
            </a:xfrm>
            <a:custGeom>
              <a:gdLst>
                <a:gd name="T0" fmla="*/ 32 w 65"/>
                <a:gd name="T1" fmla="*/ 0 h 64"/>
                <a:gd name="T2" fmla="*/ 37 w 65"/>
                <a:gd name="T3" fmla="*/ 26 h 64"/>
                <a:gd name="T4" fmla="*/ 65 w 65"/>
                <a:gd name="T5" fmla="*/ 33 h 64"/>
                <a:gd name="T6" fmla="*/ 37 w 65"/>
                <a:gd name="T7" fmla="*/ 39 h 64"/>
                <a:gd name="T8" fmla="*/ 32 w 65"/>
                <a:gd name="T9" fmla="*/ 64 h 64"/>
                <a:gd name="T10" fmla="*/ 26 w 65"/>
                <a:gd name="T11" fmla="*/ 39 h 64"/>
                <a:gd name="T12" fmla="*/ 0 w 65"/>
                <a:gd name="T13" fmla="*/ 33 h 64"/>
                <a:gd name="T14" fmla="*/ 26 w 65"/>
                <a:gd name="T15" fmla="*/ 26 h 64"/>
                <a:gd name="T16" fmla="*/ 32 w 65"/>
                <a:gd name="T17"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4">
                  <a:moveTo>
                    <a:pt x="32" y="0"/>
                  </a:moveTo>
                  <a:lnTo>
                    <a:pt x="37" y="26"/>
                  </a:lnTo>
                  <a:lnTo>
                    <a:pt x="65" y="33"/>
                  </a:lnTo>
                  <a:lnTo>
                    <a:pt x="37" y="39"/>
                  </a:lnTo>
                  <a:lnTo>
                    <a:pt x="32" y="64"/>
                  </a:lnTo>
                  <a:lnTo>
                    <a:pt x="26" y="39"/>
                  </a:lnTo>
                  <a:lnTo>
                    <a:pt x="0" y="33"/>
                  </a:lnTo>
                  <a:lnTo>
                    <a:pt x="26" y="26"/>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2" name="文本占位符 13"/>
          <p:cNvSpPr>
            <a:spLocks noGrp="1"/>
          </p:cNvSpPr>
          <p:nvPr userDrawn="1">
            <p:ph type="body" sz="quarter" idx="10" hasCustomPrompt="1"/>
          </p:nvPr>
        </p:nvSpPr>
        <p:spPr>
          <a:xfrm>
            <a:off x="669925" y="5175841"/>
            <a:ext cx="5933094" cy="296271"/>
          </a:xfr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
        <p:nvSpPr>
          <p:cNvPr id="13" name="文本占位符 13"/>
          <p:cNvSpPr>
            <a:spLocks noGrp="1"/>
          </p:cNvSpPr>
          <p:nvPr userDrawn="1">
            <p:ph type="body" sz="quarter" idx="11" hasCustomPrompt="1"/>
          </p:nvPr>
        </p:nvSpPr>
        <p:spPr>
          <a:xfrm>
            <a:off x="669925" y="5472112"/>
            <a:ext cx="5933094" cy="296271"/>
          </a:xfr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Date</a:t>
            </a:r>
            <a:endParaRPr lang="zh-CN" altLang="en-US"/>
          </a:p>
        </p:txBody>
      </p:sp>
      <p:sp>
        <p:nvSpPr>
          <p:cNvPr id="9801" name="副标题 2"/>
          <p:cNvSpPr>
            <a:spLocks noGrp="1"/>
          </p:cNvSpPr>
          <p:nvPr userDrawn="1">
            <p:ph type="subTitle" idx="1"/>
          </p:nvPr>
        </p:nvSpPr>
        <p:spPr>
          <a:xfrm>
            <a:off x="3426931" y="4825368"/>
            <a:ext cx="5323511" cy="754372"/>
          </a:xfrm>
        </p:spPr>
        <p:txBody>
          <a:bodyPr anchor="t" anchorCtr="0">
            <a:normAutofit/>
            <a:scene3d>
              <a:camera prst="isometricBottomDown"/>
              <a:lightRig rig="threePt" dir="t"/>
            </a:scene3d>
          </a:bodyPr>
          <a:lstStyle>
            <a:lvl1pPr marL="0" indent="0" algn="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9802" name="标题 1"/>
          <p:cNvSpPr>
            <a:spLocks noGrp="1"/>
          </p:cNvSpPr>
          <p:nvPr userDrawn="1">
            <p:ph type="ctrTitle"/>
          </p:nvPr>
        </p:nvSpPr>
        <p:spPr>
          <a:xfrm>
            <a:off x="3426932" y="3531190"/>
            <a:ext cx="6629610" cy="1601789"/>
          </a:xfrm>
        </p:spPr>
        <p:txBody>
          <a:bodyPr anchor="b" anchorCtr="0">
            <a:normAutofit/>
            <a:scene3d>
              <a:camera prst="isometricBottomDown"/>
              <a:lightRig rig="threePt" dir="t"/>
            </a:scene3d>
          </a:bodyPr>
          <a:lstStyle>
            <a:lvl1pPr algn="r">
              <a:defRPr sz="4000">
                <a:solidFill>
                  <a:schemeClr val="tx1"/>
                </a:solidFill>
              </a:defRPr>
            </a:lvl1pPr>
          </a:lstStyle>
          <a:p>
            <a:r>
              <a:rPr lang="en-US"/>
              <a:t>Click to edit Master title style</a:t>
            </a:r>
            <a:endParaRPr lang="zh-CN" altLang="en-US"/>
          </a:p>
        </p:txBody>
      </p:sp>
      <p:grpSp>
        <p:nvGrpSpPr>
          <p:cNvPr id="4" name="组合 3"/>
          <p:cNvGrpSpPr/>
          <p:nvPr userDrawn="1"/>
        </p:nvGrpSpPr>
        <p:grpSpPr>
          <a:xfrm>
            <a:off x="4612642" y="141600"/>
            <a:ext cx="878215" cy="3107772"/>
            <a:chOff x="4612642" y="141600"/>
            <a:chExt cx="878215" cy="3107772"/>
          </a:xfrm>
        </p:grpSpPr>
        <p:sp>
          <p:nvSpPr>
            <p:cNvPr id="281" name="Freeform 112"/>
            <p:cNvSpPr/>
            <p:nvPr userDrawn="1"/>
          </p:nvSpPr>
          <p:spPr bwMode="auto">
            <a:xfrm>
              <a:off x="4639542" y="663781"/>
              <a:ext cx="136084" cy="136084"/>
            </a:xfrm>
            <a:custGeom>
              <a:gdLst>
                <a:gd name="T0" fmla="*/ 44 w 86"/>
                <a:gd name="T1" fmla="*/ 0 h 86"/>
                <a:gd name="T2" fmla="*/ 51 w 86"/>
                <a:gd name="T3" fmla="*/ 35 h 86"/>
                <a:gd name="T4" fmla="*/ 86 w 86"/>
                <a:gd name="T5" fmla="*/ 42 h 86"/>
                <a:gd name="T6" fmla="*/ 51 w 86"/>
                <a:gd name="T7" fmla="*/ 51 h 86"/>
                <a:gd name="T8" fmla="*/ 44 w 86"/>
                <a:gd name="T9" fmla="*/ 86 h 86"/>
                <a:gd name="T10" fmla="*/ 35 w 86"/>
                <a:gd name="T11" fmla="*/ 51 h 86"/>
                <a:gd name="T12" fmla="*/ 0 w 86"/>
                <a:gd name="T13" fmla="*/ 42 h 86"/>
                <a:gd name="T14" fmla="*/ 35 w 86"/>
                <a:gd name="T15" fmla="*/ 35 h 86"/>
                <a:gd name="T16" fmla="*/ 44 w 86"/>
                <a:gd name="T17" fmla="*/ 0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 h="86">
                  <a:moveTo>
                    <a:pt x="44" y="0"/>
                  </a:moveTo>
                  <a:lnTo>
                    <a:pt x="51" y="35"/>
                  </a:lnTo>
                  <a:lnTo>
                    <a:pt x="86" y="42"/>
                  </a:lnTo>
                  <a:lnTo>
                    <a:pt x="51" y="51"/>
                  </a:lnTo>
                  <a:lnTo>
                    <a:pt x="44" y="86"/>
                  </a:lnTo>
                  <a:lnTo>
                    <a:pt x="35" y="51"/>
                  </a:lnTo>
                  <a:lnTo>
                    <a:pt x="0" y="42"/>
                  </a:lnTo>
                  <a:lnTo>
                    <a:pt x="35" y="35"/>
                  </a:lnTo>
                  <a:lnTo>
                    <a:pt x="44" y="0"/>
                  </a:lnTo>
                  <a:close/>
                </a:path>
              </a:pathLst>
            </a:custGeom>
            <a:solidFill>
              <a:schemeClr val="accent3">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 name="Freeform 113"/>
            <p:cNvSpPr/>
            <p:nvPr userDrawn="1"/>
          </p:nvSpPr>
          <p:spPr bwMode="auto">
            <a:xfrm>
              <a:off x="4618971" y="515039"/>
              <a:ext cx="101272" cy="101272"/>
            </a:xfrm>
            <a:custGeom>
              <a:gdLst>
                <a:gd name="T0" fmla="*/ 31 w 64"/>
                <a:gd name="T1" fmla="*/ 0 h 64"/>
                <a:gd name="T2" fmla="*/ 39 w 64"/>
                <a:gd name="T3" fmla="*/ 25 h 64"/>
                <a:gd name="T4" fmla="*/ 64 w 64"/>
                <a:gd name="T5" fmla="*/ 31 h 64"/>
                <a:gd name="T6" fmla="*/ 39 w 64"/>
                <a:gd name="T7" fmla="*/ 37 h 64"/>
                <a:gd name="T8" fmla="*/ 31 w 64"/>
                <a:gd name="T9" fmla="*/ 64 h 64"/>
                <a:gd name="T10" fmla="*/ 26 w 64"/>
                <a:gd name="T11" fmla="*/ 37 h 64"/>
                <a:gd name="T12" fmla="*/ 0 w 64"/>
                <a:gd name="T13" fmla="*/ 31 h 64"/>
                <a:gd name="T14" fmla="*/ 26 w 64"/>
                <a:gd name="T15" fmla="*/ 25 h 64"/>
                <a:gd name="T16" fmla="*/ 31 w 64"/>
                <a:gd name="T17"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64">
                  <a:moveTo>
                    <a:pt x="31" y="0"/>
                  </a:moveTo>
                  <a:lnTo>
                    <a:pt x="39" y="25"/>
                  </a:lnTo>
                  <a:lnTo>
                    <a:pt x="64" y="31"/>
                  </a:lnTo>
                  <a:lnTo>
                    <a:pt x="39" y="37"/>
                  </a:lnTo>
                  <a:lnTo>
                    <a:pt x="31" y="64"/>
                  </a:lnTo>
                  <a:lnTo>
                    <a:pt x="26" y="37"/>
                  </a:lnTo>
                  <a:lnTo>
                    <a:pt x="0" y="31"/>
                  </a:lnTo>
                  <a:lnTo>
                    <a:pt x="26" y="25"/>
                  </a:lnTo>
                  <a:lnTo>
                    <a:pt x="31" y="0"/>
                  </a:lnTo>
                  <a:close/>
                </a:path>
              </a:pathLst>
            </a:custGeom>
            <a:solidFill>
              <a:schemeClr val="accent3">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 name="Freeform 115"/>
            <p:cNvSpPr/>
            <p:nvPr userDrawn="1"/>
          </p:nvSpPr>
          <p:spPr bwMode="auto">
            <a:xfrm>
              <a:off x="5068364" y="2670225"/>
              <a:ext cx="422493" cy="579147"/>
            </a:xfrm>
            <a:custGeom>
              <a:gdLst>
                <a:gd name="T0" fmla="*/ 2 w 267"/>
                <a:gd name="T1" fmla="*/ 154 h 366"/>
                <a:gd name="T2" fmla="*/ 267 w 267"/>
                <a:gd name="T3" fmla="*/ 0 h 366"/>
                <a:gd name="T4" fmla="*/ 265 w 267"/>
                <a:gd name="T5" fmla="*/ 212 h 366"/>
                <a:gd name="T6" fmla="*/ 0 w 267"/>
                <a:gd name="T7" fmla="*/ 366 h 366"/>
                <a:gd name="T8" fmla="*/ 2 w 267"/>
                <a:gd name="T9" fmla="*/ 154 h 366"/>
              </a:gdLst>
              <a:cxnLst>
                <a:cxn ang="0">
                  <a:pos x="T0" y="T1"/>
                </a:cxn>
                <a:cxn ang="0">
                  <a:pos x="T2" y="T3"/>
                </a:cxn>
                <a:cxn ang="0">
                  <a:pos x="T4" y="T5"/>
                </a:cxn>
                <a:cxn ang="0">
                  <a:pos x="T6" y="T7"/>
                </a:cxn>
                <a:cxn ang="0">
                  <a:pos x="T8" y="T9"/>
                </a:cxn>
              </a:cxnLst>
              <a:rect l="0" t="0" r="r" b="b"/>
              <a:pathLst>
                <a:path w="267" h="366">
                  <a:moveTo>
                    <a:pt x="2" y="154"/>
                  </a:moveTo>
                  <a:lnTo>
                    <a:pt x="267" y="0"/>
                  </a:lnTo>
                  <a:lnTo>
                    <a:pt x="265" y="212"/>
                  </a:lnTo>
                  <a:lnTo>
                    <a:pt x="0" y="366"/>
                  </a:lnTo>
                  <a:lnTo>
                    <a:pt x="2" y="154"/>
                  </a:lnTo>
                  <a:close/>
                </a:path>
              </a:pathLst>
            </a:custGeom>
            <a:solidFill>
              <a:schemeClr val="accent3">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 name="Freeform 116"/>
            <p:cNvSpPr/>
            <p:nvPr userDrawn="1"/>
          </p:nvSpPr>
          <p:spPr bwMode="auto">
            <a:xfrm>
              <a:off x="4636377" y="2355333"/>
              <a:ext cx="781690" cy="433569"/>
            </a:xfrm>
            <a:custGeom>
              <a:gdLst>
                <a:gd name="T0" fmla="*/ 161 w 268"/>
                <a:gd name="T1" fmla="*/ 4 h 149"/>
                <a:gd name="T2" fmla="*/ 143 w 268"/>
                <a:gd name="T3" fmla="*/ 2 h 149"/>
                <a:gd name="T4" fmla="*/ 0 w 268"/>
                <a:gd name="T5" fmla="*/ 86 h 149"/>
                <a:gd name="T6" fmla="*/ 17 w 268"/>
                <a:gd name="T7" fmla="*/ 88 h 149"/>
                <a:gd name="T8" fmla="*/ 124 w 268"/>
                <a:gd name="T9" fmla="*/ 149 h 149"/>
                <a:gd name="T10" fmla="*/ 268 w 268"/>
                <a:gd name="T11" fmla="*/ 66 h 149"/>
                <a:gd name="T12" fmla="*/ 161 w 268"/>
                <a:gd name="T13" fmla="*/ 4 h 149"/>
              </a:gdLst>
              <a:cxnLst>
                <a:cxn ang="0">
                  <a:pos x="T0" y="T1"/>
                </a:cxn>
                <a:cxn ang="0">
                  <a:pos x="T2" y="T3"/>
                </a:cxn>
                <a:cxn ang="0">
                  <a:pos x="T4" y="T5"/>
                </a:cxn>
                <a:cxn ang="0">
                  <a:pos x="T6" y="T7"/>
                </a:cxn>
                <a:cxn ang="0">
                  <a:pos x="T8" y="T9"/>
                </a:cxn>
                <a:cxn ang="0">
                  <a:pos x="T10" y="T11"/>
                </a:cxn>
                <a:cxn ang="0">
                  <a:pos x="T12" y="T13"/>
                </a:cxn>
              </a:cxnLst>
              <a:rect l="0" t="0" r="r" b="b"/>
              <a:pathLst>
                <a:path w="268" h="149">
                  <a:moveTo>
                    <a:pt x="161" y="4"/>
                  </a:moveTo>
                  <a:cubicBezTo>
                    <a:pt x="154" y="0"/>
                    <a:pt x="148" y="0"/>
                    <a:pt x="143" y="2"/>
                  </a:cubicBezTo>
                  <a:cubicBezTo>
                    <a:pt x="0" y="86"/>
                    <a:pt x="0" y="86"/>
                    <a:pt x="0" y="86"/>
                  </a:cubicBezTo>
                  <a:cubicBezTo>
                    <a:pt x="4" y="83"/>
                    <a:pt x="10" y="84"/>
                    <a:pt x="17" y="88"/>
                  </a:cubicBezTo>
                  <a:cubicBezTo>
                    <a:pt x="124" y="149"/>
                    <a:pt x="124" y="149"/>
                    <a:pt x="124" y="149"/>
                  </a:cubicBezTo>
                  <a:cubicBezTo>
                    <a:pt x="268" y="66"/>
                    <a:pt x="268" y="66"/>
                    <a:pt x="268" y="66"/>
                  </a:cubicBezTo>
                  <a:lnTo>
                    <a:pt x="161" y="4"/>
                  </a:ln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Freeform 117"/>
            <p:cNvSpPr/>
            <p:nvPr userDrawn="1"/>
          </p:nvSpPr>
          <p:spPr bwMode="auto">
            <a:xfrm>
              <a:off x="4612642" y="2587941"/>
              <a:ext cx="458887" cy="661430"/>
            </a:xfrm>
            <a:custGeom>
              <a:gdLst>
                <a:gd name="T0" fmla="*/ 132 w 157"/>
                <a:gd name="T1" fmla="*/ 69 h 227"/>
                <a:gd name="T2" fmla="*/ 157 w 157"/>
                <a:gd name="T3" fmla="*/ 112 h 227"/>
                <a:gd name="T4" fmla="*/ 156 w 157"/>
                <a:gd name="T5" fmla="*/ 227 h 227"/>
                <a:gd name="T6" fmla="*/ 0 w 157"/>
                <a:gd name="T7" fmla="*/ 137 h 227"/>
                <a:gd name="T8" fmla="*/ 0 w 157"/>
                <a:gd name="T9" fmla="*/ 22 h 227"/>
                <a:gd name="T10" fmla="*/ 25 w 157"/>
                <a:gd name="T11" fmla="*/ 8 h 227"/>
                <a:gd name="T12" fmla="*/ 132 w 157"/>
                <a:gd name="T13" fmla="*/ 69 h 227"/>
              </a:gdLst>
              <a:cxnLst>
                <a:cxn ang="0">
                  <a:pos x="T0" y="T1"/>
                </a:cxn>
                <a:cxn ang="0">
                  <a:pos x="T2" y="T3"/>
                </a:cxn>
                <a:cxn ang="0">
                  <a:pos x="T4" y="T5"/>
                </a:cxn>
                <a:cxn ang="0">
                  <a:pos x="T6" y="T7"/>
                </a:cxn>
                <a:cxn ang="0">
                  <a:pos x="T8" y="T9"/>
                </a:cxn>
                <a:cxn ang="0">
                  <a:pos x="T10" y="T11"/>
                </a:cxn>
                <a:cxn ang="0">
                  <a:pos x="T12" y="T13"/>
                </a:cxn>
              </a:cxnLst>
              <a:rect l="0" t="0" r="r" b="b"/>
              <a:pathLst>
                <a:path w="157" h="226">
                  <a:moveTo>
                    <a:pt x="132" y="69"/>
                  </a:moveTo>
                  <a:cubicBezTo>
                    <a:pt x="146" y="77"/>
                    <a:pt x="157" y="96"/>
                    <a:pt x="157" y="112"/>
                  </a:cubicBezTo>
                  <a:cubicBezTo>
                    <a:pt x="156" y="227"/>
                    <a:pt x="156" y="227"/>
                    <a:pt x="156" y="227"/>
                  </a:cubicBezTo>
                  <a:cubicBezTo>
                    <a:pt x="0" y="137"/>
                    <a:pt x="0" y="137"/>
                    <a:pt x="0" y="137"/>
                  </a:cubicBezTo>
                  <a:cubicBezTo>
                    <a:pt x="0" y="22"/>
                    <a:pt x="0" y="22"/>
                    <a:pt x="0" y="22"/>
                  </a:cubicBezTo>
                  <a:cubicBezTo>
                    <a:pt x="0" y="6"/>
                    <a:pt x="12" y="0"/>
                    <a:pt x="25" y="8"/>
                  </a:cubicBezTo>
                  <a:lnTo>
                    <a:pt x="132" y="69"/>
                  </a:lnTo>
                  <a:close/>
                </a:path>
              </a:pathLst>
            </a:custGeom>
            <a:solidFill>
              <a:schemeClr val="accent3">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Freeform 118"/>
            <p:cNvSpPr/>
            <p:nvPr userDrawn="1"/>
          </p:nvSpPr>
          <p:spPr bwMode="auto">
            <a:xfrm>
              <a:off x="4998740" y="2548382"/>
              <a:ext cx="492117" cy="365528"/>
            </a:xfrm>
            <a:custGeom>
              <a:gdLst>
                <a:gd name="T0" fmla="*/ 0 w 169"/>
                <a:gd name="T1" fmla="*/ 83 h 126"/>
                <a:gd name="T2" fmla="*/ 144 w 169"/>
                <a:gd name="T3" fmla="*/ 0 h 126"/>
                <a:gd name="T4" fmla="*/ 169 w 169"/>
                <a:gd name="T5" fmla="*/ 42 h 126"/>
                <a:gd name="T6" fmla="*/ 25 w 169"/>
                <a:gd name="T7" fmla="*/ 126 h 126"/>
                <a:gd name="T8" fmla="*/ 0 w 169"/>
                <a:gd name="T9" fmla="*/ 83 h 126"/>
              </a:gdLst>
              <a:cxnLst>
                <a:cxn ang="0">
                  <a:pos x="T0" y="T1"/>
                </a:cxn>
                <a:cxn ang="0">
                  <a:pos x="T2" y="T3"/>
                </a:cxn>
                <a:cxn ang="0">
                  <a:pos x="T4" y="T5"/>
                </a:cxn>
                <a:cxn ang="0">
                  <a:pos x="T6" y="T7"/>
                </a:cxn>
                <a:cxn ang="0">
                  <a:pos x="T8" y="T9"/>
                </a:cxn>
              </a:cxnLst>
              <a:rect l="0" t="0" r="r" b="b"/>
              <a:pathLst>
                <a:path w="169" h="125">
                  <a:moveTo>
                    <a:pt x="0" y="83"/>
                  </a:moveTo>
                  <a:cubicBezTo>
                    <a:pt x="144" y="0"/>
                    <a:pt x="144" y="0"/>
                    <a:pt x="144" y="0"/>
                  </a:cubicBezTo>
                  <a:cubicBezTo>
                    <a:pt x="158" y="8"/>
                    <a:pt x="169" y="27"/>
                    <a:pt x="169" y="42"/>
                  </a:cubicBezTo>
                  <a:cubicBezTo>
                    <a:pt x="25" y="126"/>
                    <a:pt x="25" y="126"/>
                    <a:pt x="25" y="126"/>
                  </a:cubicBezTo>
                  <a:cubicBezTo>
                    <a:pt x="25" y="110"/>
                    <a:pt x="14" y="91"/>
                    <a:pt x="0" y="83"/>
                  </a:cubicBez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Oval 119"/>
            <p:cNvSpPr>
              <a:spLocks noChangeArrowheads="1"/>
            </p:cNvSpPr>
            <p:nvPr userDrawn="1"/>
          </p:nvSpPr>
          <p:spPr bwMode="auto">
            <a:xfrm>
              <a:off x="4940192" y="2445528"/>
              <a:ext cx="221531" cy="120260"/>
            </a:xfrm>
            <a:prstGeom prst="ellipse">
              <a:avLst/>
            </a:prstGeom>
            <a:solidFill>
              <a:srgbClr val="36184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8" name="Freeform 120"/>
            <p:cNvSpPr/>
            <p:nvPr userDrawn="1"/>
          </p:nvSpPr>
          <p:spPr bwMode="auto">
            <a:xfrm>
              <a:off x="4933863" y="2372739"/>
              <a:ext cx="235774" cy="186719"/>
            </a:xfrm>
            <a:custGeom>
              <a:gdLst>
                <a:gd name="T0" fmla="*/ 81 w 81"/>
                <a:gd name="T1" fmla="*/ 26 h 64"/>
                <a:gd name="T2" fmla="*/ 81 w 81"/>
                <a:gd name="T3" fmla="*/ 64 h 64"/>
                <a:gd name="T4" fmla="*/ 69 w 81"/>
                <a:gd name="T5" fmla="*/ 47 h 64"/>
                <a:gd name="T6" fmla="*/ 12 w 81"/>
                <a:gd name="T7" fmla="*/ 47 h 64"/>
                <a:gd name="T8" fmla="*/ 0 w 81"/>
                <a:gd name="T9" fmla="*/ 64 h 64"/>
                <a:gd name="T10" fmla="*/ 0 w 81"/>
                <a:gd name="T11" fmla="*/ 25 h 64"/>
                <a:gd name="T12" fmla="*/ 12 w 81"/>
                <a:gd name="T13" fmla="*/ 9 h 64"/>
                <a:gd name="T14" fmla="*/ 69 w 81"/>
                <a:gd name="T15" fmla="*/ 9 h 64"/>
                <a:gd name="T16" fmla="*/ 81 w 81"/>
                <a:gd name="T17" fmla="*/ 26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 h="64">
                  <a:moveTo>
                    <a:pt x="81" y="26"/>
                  </a:moveTo>
                  <a:cubicBezTo>
                    <a:pt x="81" y="64"/>
                    <a:pt x="81" y="64"/>
                    <a:pt x="81" y="64"/>
                  </a:cubicBezTo>
                  <a:cubicBezTo>
                    <a:pt x="81" y="58"/>
                    <a:pt x="77" y="52"/>
                    <a:pt x="69" y="47"/>
                  </a:cubicBezTo>
                  <a:cubicBezTo>
                    <a:pt x="53" y="38"/>
                    <a:pt x="28" y="38"/>
                    <a:pt x="12" y="47"/>
                  </a:cubicBezTo>
                  <a:cubicBezTo>
                    <a:pt x="4" y="52"/>
                    <a:pt x="0" y="58"/>
                    <a:pt x="0" y="64"/>
                  </a:cubicBezTo>
                  <a:cubicBezTo>
                    <a:pt x="0" y="25"/>
                    <a:pt x="0" y="25"/>
                    <a:pt x="0" y="25"/>
                  </a:cubicBezTo>
                  <a:cubicBezTo>
                    <a:pt x="0" y="19"/>
                    <a:pt x="4" y="13"/>
                    <a:pt x="12" y="9"/>
                  </a:cubicBezTo>
                  <a:cubicBezTo>
                    <a:pt x="28" y="0"/>
                    <a:pt x="53" y="0"/>
                    <a:pt x="69" y="9"/>
                  </a:cubicBezTo>
                  <a:cubicBezTo>
                    <a:pt x="77" y="13"/>
                    <a:pt x="81" y="20"/>
                    <a:pt x="81" y="26"/>
                  </a:cubicBezTo>
                  <a:close/>
                </a:path>
              </a:pathLst>
            </a:custGeom>
            <a:solidFill>
              <a:srgbClr val="402D4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9" name="Freeform 121"/>
            <p:cNvSpPr/>
            <p:nvPr userDrawn="1"/>
          </p:nvSpPr>
          <p:spPr bwMode="auto">
            <a:xfrm>
              <a:off x="4881645" y="2445528"/>
              <a:ext cx="341791" cy="221531"/>
            </a:xfrm>
            <a:custGeom>
              <a:gdLst>
                <a:gd name="T0" fmla="*/ 117 w 117"/>
                <a:gd name="T1" fmla="*/ 1 h 76"/>
                <a:gd name="T2" fmla="*/ 117 w 117"/>
                <a:gd name="T3" fmla="*/ 39 h 76"/>
                <a:gd name="T4" fmla="*/ 100 w 117"/>
                <a:gd name="T5" fmla="*/ 63 h 76"/>
                <a:gd name="T6" fmla="*/ 18 w 117"/>
                <a:gd name="T7" fmla="*/ 63 h 76"/>
                <a:gd name="T8" fmla="*/ 0 w 117"/>
                <a:gd name="T9" fmla="*/ 39 h 76"/>
                <a:gd name="T10" fmla="*/ 0 w 117"/>
                <a:gd name="T11" fmla="*/ 0 h 76"/>
                <a:gd name="T12" fmla="*/ 18 w 117"/>
                <a:gd name="T13" fmla="*/ 24 h 76"/>
                <a:gd name="T14" fmla="*/ 100 w 117"/>
                <a:gd name="T15" fmla="*/ 24 h 76"/>
                <a:gd name="T16" fmla="*/ 117 w 117"/>
                <a:gd name="T17" fmla="*/ 1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7" h="76">
                  <a:moveTo>
                    <a:pt x="117" y="1"/>
                  </a:moveTo>
                  <a:cubicBezTo>
                    <a:pt x="117" y="39"/>
                    <a:pt x="117" y="39"/>
                    <a:pt x="117" y="39"/>
                  </a:cubicBezTo>
                  <a:cubicBezTo>
                    <a:pt x="117" y="48"/>
                    <a:pt x="111" y="56"/>
                    <a:pt x="100" y="63"/>
                  </a:cubicBezTo>
                  <a:cubicBezTo>
                    <a:pt x="77" y="76"/>
                    <a:pt x="40" y="76"/>
                    <a:pt x="18" y="63"/>
                  </a:cubicBezTo>
                  <a:cubicBezTo>
                    <a:pt x="6" y="56"/>
                    <a:pt x="0" y="47"/>
                    <a:pt x="0" y="39"/>
                  </a:cubicBezTo>
                  <a:cubicBezTo>
                    <a:pt x="0" y="0"/>
                    <a:pt x="0" y="0"/>
                    <a:pt x="0" y="0"/>
                  </a:cubicBezTo>
                  <a:cubicBezTo>
                    <a:pt x="0" y="9"/>
                    <a:pt x="6" y="18"/>
                    <a:pt x="18" y="24"/>
                  </a:cubicBezTo>
                  <a:cubicBezTo>
                    <a:pt x="40" y="38"/>
                    <a:pt x="77" y="38"/>
                    <a:pt x="100" y="24"/>
                  </a:cubicBezTo>
                  <a:cubicBezTo>
                    <a:pt x="111" y="18"/>
                    <a:pt x="117" y="9"/>
                    <a:pt x="117" y="1"/>
                  </a:cubicBezTo>
                  <a:close/>
                </a:path>
              </a:pathLst>
            </a:custGeom>
            <a:solidFill>
              <a:srgbClr val="5139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0" name="Freeform 122"/>
            <p:cNvSpPr>
              <a:spLocks noEditPoints="1"/>
            </p:cNvSpPr>
            <p:nvPr userDrawn="1"/>
          </p:nvSpPr>
          <p:spPr bwMode="auto">
            <a:xfrm>
              <a:off x="4867403" y="2337927"/>
              <a:ext cx="373439" cy="218367"/>
            </a:xfrm>
            <a:custGeom>
              <a:gdLst>
                <a:gd name="T0" fmla="*/ 105 w 128"/>
                <a:gd name="T1" fmla="*/ 14 h 75"/>
                <a:gd name="T2" fmla="*/ 105 w 128"/>
                <a:gd name="T3" fmla="*/ 61 h 75"/>
                <a:gd name="T4" fmla="*/ 23 w 128"/>
                <a:gd name="T5" fmla="*/ 61 h 75"/>
                <a:gd name="T6" fmla="*/ 22 w 128"/>
                <a:gd name="T7" fmla="*/ 14 h 75"/>
                <a:gd name="T8" fmla="*/ 105 w 128"/>
                <a:gd name="T9" fmla="*/ 14 h 75"/>
                <a:gd name="T10" fmla="*/ 35 w 128"/>
                <a:gd name="T11" fmla="*/ 54 h 75"/>
                <a:gd name="T12" fmla="*/ 93 w 128"/>
                <a:gd name="T13" fmla="*/ 54 h 75"/>
                <a:gd name="T14" fmla="*/ 92 w 128"/>
                <a:gd name="T15" fmla="*/ 21 h 75"/>
                <a:gd name="T16" fmla="*/ 35 w 128"/>
                <a:gd name="T17" fmla="*/ 21 h 75"/>
                <a:gd name="T18" fmla="*/ 35 w 128"/>
                <a:gd name="T19" fmla="*/ 54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75">
                  <a:moveTo>
                    <a:pt x="105" y="14"/>
                  </a:moveTo>
                  <a:cubicBezTo>
                    <a:pt x="128" y="27"/>
                    <a:pt x="128" y="48"/>
                    <a:pt x="105" y="61"/>
                  </a:cubicBezTo>
                  <a:cubicBezTo>
                    <a:pt x="82" y="75"/>
                    <a:pt x="45" y="75"/>
                    <a:pt x="23" y="61"/>
                  </a:cubicBezTo>
                  <a:cubicBezTo>
                    <a:pt x="0" y="48"/>
                    <a:pt x="0" y="27"/>
                    <a:pt x="22" y="14"/>
                  </a:cubicBezTo>
                  <a:cubicBezTo>
                    <a:pt x="45" y="0"/>
                    <a:pt x="82" y="0"/>
                    <a:pt x="105" y="14"/>
                  </a:cubicBezTo>
                  <a:close/>
                  <a:moveTo>
                    <a:pt x="35" y="54"/>
                  </a:moveTo>
                  <a:cubicBezTo>
                    <a:pt x="51" y="63"/>
                    <a:pt x="77" y="63"/>
                    <a:pt x="93" y="54"/>
                  </a:cubicBezTo>
                  <a:cubicBezTo>
                    <a:pt x="108" y="45"/>
                    <a:pt x="108" y="30"/>
                    <a:pt x="92" y="21"/>
                  </a:cubicBezTo>
                  <a:cubicBezTo>
                    <a:pt x="76" y="12"/>
                    <a:pt x="51" y="12"/>
                    <a:pt x="35" y="21"/>
                  </a:cubicBezTo>
                  <a:cubicBezTo>
                    <a:pt x="19" y="30"/>
                    <a:pt x="19" y="45"/>
                    <a:pt x="35" y="54"/>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 name="Freeform 123"/>
            <p:cNvSpPr/>
            <p:nvPr userDrawn="1"/>
          </p:nvSpPr>
          <p:spPr bwMode="auto">
            <a:xfrm>
              <a:off x="4677519" y="2809473"/>
              <a:ext cx="321222" cy="253179"/>
            </a:xfrm>
            <a:custGeom>
              <a:gdLst>
                <a:gd name="T0" fmla="*/ 110 w 110"/>
                <a:gd name="T1" fmla="*/ 64 h 87"/>
                <a:gd name="T2" fmla="*/ 110 w 110"/>
                <a:gd name="T3" fmla="*/ 84 h 87"/>
                <a:gd name="T4" fmla="*/ 106 w 110"/>
                <a:gd name="T5" fmla="*/ 87 h 87"/>
                <a:gd name="T6" fmla="*/ 5 w 110"/>
                <a:gd name="T7" fmla="*/ 28 h 87"/>
                <a:gd name="T8" fmla="*/ 0 w 110"/>
                <a:gd name="T9" fmla="*/ 21 h 87"/>
                <a:gd name="T10" fmla="*/ 0 w 110"/>
                <a:gd name="T11" fmla="*/ 0 h 87"/>
                <a:gd name="T12" fmla="*/ 9 w 110"/>
                <a:gd name="T13" fmla="*/ 5 h 87"/>
                <a:gd name="T14" fmla="*/ 9 w 110"/>
                <a:gd name="T15" fmla="*/ 19 h 87"/>
                <a:gd name="T16" fmla="*/ 100 w 110"/>
                <a:gd name="T17" fmla="*/ 72 h 87"/>
                <a:gd name="T18" fmla="*/ 100 w 110"/>
                <a:gd name="T19" fmla="*/ 58 h 87"/>
                <a:gd name="T20" fmla="*/ 110 w 110"/>
                <a:gd name="T21" fmla="*/ 64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0" h="87">
                  <a:moveTo>
                    <a:pt x="110" y="64"/>
                  </a:moveTo>
                  <a:cubicBezTo>
                    <a:pt x="110" y="84"/>
                    <a:pt x="110" y="84"/>
                    <a:pt x="110" y="84"/>
                  </a:cubicBezTo>
                  <a:cubicBezTo>
                    <a:pt x="108" y="83"/>
                    <a:pt x="106" y="84"/>
                    <a:pt x="106" y="87"/>
                  </a:cubicBezTo>
                  <a:cubicBezTo>
                    <a:pt x="5" y="28"/>
                    <a:pt x="5" y="28"/>
                    <a:pt x="5" y="28"/>
                  </a:cubicBezTo>
                  <a:cubicBezTo>
                    <a:pt x="5" y="26"/>
                    <a:pt x="3" y="22"/>
                    <a:pt x="0" y="21"/>
                  </a:cubicBezTo>
                  <a:cubicBezTo>
                    <a:pt x="0" y="0"/>
                    <a:pt x="0" y="0"/>
                    <a:pt x="0" y="0"/>
                  </a:cubicBezTo>
                  <a:cubicBezTo>
                    <a:pt x="9" y="5"/>
                    <a:pt x="9" y="5"/>
                    <a:pt x="9" y="5"/>
                  </a:cubicBezTo>
                  <a:cubicBezTo>
                    <a:pt x="9" y="19"/>
                    <a:pt x="9" y="19"/>
                    <a:pt x="9" y="19"/>
                  </a:cubicBezTo>
                  <a:cubicBezTo>
                    <a:pt x="100" y="72"/>
                    <a:pt x="100" y="72"/>
                    <a:pt x="100" y="72"/>
                  </a:cubicBezTo>
                  <a:cubicBezTo>
                    <a:pt x="100" y="58"/>
                    <a:pt x="100" y="58"/>
                    <a:pt x="100" y="58"/>
                  </a:cubicBezTo>
                  <a:lnTo>
                    <a:pt x="110" y="64"/>
                  </a:lnTo>
                  <a:close/>
                </a:path>
              </a:pathLst>
            </a:custGeom>
            <a:solidFill>
              <a:srgbClr val="C21B5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Freeform 124"/>
            <p:cNvSpPr/>
            <p:nvPr userDrawn="1"/>
          </p:nvSpPr>
          <p:spPr bwMode="auto">
            <a:xfrm>
              <a:off x="4677519" y="2743014"/>
              <a:ext cx="321222" cy="253179"/>
            </a:xfrm>
            <a:custGeom>
              <a:gdLst>
                <a:gd name="T0" fmla="*/ 106 w 110"/>
                <a:gd name="T1" fmla="*/ 59 h 87"/>
                <a:gd name="T2" fmla="*/ 110 w 110"/>
                <a:gd name="T3" fmla="*/ 66 h 87"/>
                <a:gd name="T4" fmla="*/ 110 w 110"/>
                <a:gd name="T5" fmla="*/ 87 h 87"/>
                <a:gd name="T6" fmla="*/ 100 w 110"/>
                <a:gd name="T7" fmla="*/ 81 h 87"/>
                <a:gd name="T8" fmla="*/ 100 w 110"/>
                <a:gd name="T9" fmla="*/ 67 h 87"/>
                <a:gd name="T10" fmla="*/ 9 w 110"/>
                <a:gd name="T11" fmla="*/ 14 h 87"/>
                <a:gd name="T12" fmla="*/ 9 w 110"/>
                <a:gd name="T13" fmla="*/ 28 h 87"/>
                <a:gd name="T14" fmla="*/ 0 w 110"/>
                <a:gd name="T15" fmla="*/ 23 h 87"/>
                <a:gd name="T16" fmla="*/ 1 w 110"/>
                <a:gd name="T17" fmla="*/ 3 h 87"/>
                <a:gd name="T18" fmla="*/ 5 w 110"/>
                <a:gd name="T19" fmla="*/ 0 h 87"/>
                <a:gd name="T20" fmla="*/ 106 w 110"/>
                <a:gd name="T21" fmla="*/ 5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0" h="87">
                  <a:moveTo>
                    <a:pt x="106" y="59"/>
                  </a:moveTo>
                  <a:cubicBezTo>
                    <a:pt x="106" y="62"/>
                    <a:pt x="108" y="65"/>
                    <a:pt x="110" y="66"/>
                  </a:cubicBezTo>
                  <a:cubicBezTo>
                    <a:pt x="110" y="87"/>
                    <a:pt x="110" y="87"/>
                    <a:pt x="110" y="87"/>
                  </a:cubicBezTo>
                  <a:cubicBezTo>
                    <a:pt x="100" y="81"/>
                    <a:pt x="100" y="81"/>
                    <a:pt x="100" y="81"/>
                  </a:cubicBezTo>
                  <a:cubicBezTo>
                    <a:pt x="100" y="67"/>
                    <a:pt x="100" y="67"/>
                    <a:pt x="100" y="67"/>
                  </a:cubicBezTo>
                  <a:cubicBezTo>
                    <a:pt x="9" y="14"/>
                    <a:pt x="9" y="14"/>
                    <a:pt x="9" y="14"/>
                  </a:cubicBezTo>
                  <a:cubicBezTo>
                    <a:pt x="9" y="28"/>
                    <a:pt x="9" y="28"/>
                    <a:pt x="9" y="28"/>
                  </a:cubicBezTo>
                  <a:cubicBezTo>
                    <a:pt x="0" y="23"/>
                    <a:pt x="0" y="23"/>
                    <a:pt x="0" y="23"/>
                  </a:cubicBezTo>
                  <a:cubicBezTo>
                    <a:pt x="1" y="3"/>
                    <a:pt x="1" y="3"/>
                    <a:pt x="1" y="3"/>
                  </a:cubicBezTo>
                  <a:cubicBezTo>
                    <a:pt x="3" y="4"/>
                    <a:pt x="5" y="3"/>
                    <a:pt x="5" y="0"/>
                  </a:cubicBezTo>
                  <a:lnTo>
                    <a:pt x="106" y="59"/>
                  </a:lnTo>
                  <a:close/>
                </a:path>
              </a:pathLst>
            </a:custGeom>
            <a:solidFill>
              <a:srgbClr val="ED206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 name="Freeform 125"/>
            <p:cNvSpPr/>
            <p:nvPr userDrawn="1"/>
          </p:nvSpPr>
          <p:spPr bwMode="auto">
            <a:xfrm>
              <a:off x="4702837" y="2823714"/>
              <a:ext cx="265838" cy="196214"/>
            </a:xfrm>
            <a:custGeom>
              <a:gdLst>
                <a:gd name="T0" fmla="*/ 168 w 168"/>
                <a:gd name="T1" fmla="*/ 98 h 124"/>
                <a:gd name="T2" fmla="*/ 168 w 168"/>
                <a:gd name="T3" fmla="*/ 124 h 124"/>
                <a:gd name="T4" fmla="*/ 0 w 168"/>
                <a:gd name="T5" fmla="*/ 26 h 124"/>
                <a:gd name="T6" fmla="*/ 0 w 168"/>
                <a:gd name="T7" fmla="*/ 0 h 124"/>
                <a:gd name="T8" fmla="*/ 168 w 168"/>
                <a:gd name="T9" fmla="*/ 98 h 124"/>
              </a:gdLst>
              <a:cxnLst>
                <a:cxn ang="0">
                  <a:pos x="T0" y="T1"/>
                </a:cxn>
                <a:cxn ang="0">
                  <a:pos x="T2" y="T3"/>
                </a:cxn>
                <a:cxn ang="0">
                  <a:pos x="T4" y="T5"/>
                </a:cxn>
                <a:cxn ang="0">
                  <a:pos x="T6" y="T7"/>
                </a:cxn>
                <a:cxn ang="0">
                  <a:pos x="T8" y="T9"/>
                </a:cxn>
              </a:cxnLst>
              <a:rect l="0" t="0" r="r" b="b"/>
              <a:pathLst>
                <a:path w="168" h="124">
                  <a:moveTo>
                    <a:pt x="168" y="98"/>
                  </a:moveTo>
                  <a:lnTo>
                    <a:pt x="168" y="124"/>
                  </a:lnTo>
                  <a:lnTo>
                    <a:pt x="0" y="26"/>
                  </a:lnTo>
                  <a:lnTo>
                    <a:pt x="0" y="0"/>
                  </a:lnTo>
                  <a:lnTo>
                    <a:pt x="168" y="98"/>
                  </a:lnTo>
                  <a:close/>
                </a:path>
              </a:pathLst>
            </a:custGeom>
            <a:solidFill>
              <a:srgbClr val="B59A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 name="Freeform 126"/>
            <p:cNvSpPr/>
            <p:nvPr userDrawn="1"/>
          </p:nvSpPr>
          <p:spPr bwMode="auto">
            <a:xfrm>
              <a:off x="4702837" y="2784155"/>
              <a:ext cx="265838" cy="194632"/>
            </a:xfrm>
            <a:custGeom>
              <a:gdLst>
                <a:gd name="T0" fmla="*/ 168 w 168"/>
                <a:gd name="T1" fmla="*/ 97 h 123"/>
                <a:gd name="T2" fmla="*/ 168 w 168"/>
                <a:gd name="T3" fmla="*/ 123 h 123"/>
                <a:gd name="T4" fmla="*/ 0 w 168"/>
                <a:gd name="T5" fmla="*/ 25 h 123"/>
                <a:gd name="T6" fmla="*/ 0 w 168"/>
                <a:gd name="T7" fmla="*/ 0 h 123"/>
                <a:gd name="T8" fmla="*/ 168 w 168"/>
                <a:gd name="T9" fmla="*/ 97 h 123"/>
              </a:gdLst>
              <a:cxnLst>
                <a:cxn ang="0">
                  <a:pos x="T0" y="T1"/>
                </a:cxn>
                <a:cxn ang="0">
                  <a:pos x="T2" y="T3"/>
                </a:cxn>
                <a:cxn ang="0">
                  <a:pos x="T4" y="T5"/>
                </a:cxn>
                <a:cxn ang="0">
                  <a:pos x="T6" y="T7"/>
                </a:cxn>
                <a:cxn ang="0">
                  <a:pos x="T8" y="T9"/>
                </a:cxn>
              </a:cxnLst>
              <a:rect l="0" t="0" r="r" b="b"/>
              <a:pathLst>
                <a:path w="168" h="123">
                  <a:moveTo>
                    <a:pt x="168" y="97"/>
                  </a:moveTo>
                  <a:lnTo>
                    <a:pt x="168" y="123"/>
                  </a:lnTo>
                  <a:lnTo>
                    <a:pt x="0" y="25"/>
                  </a:lnTo>
                  <a:lnTo>
                    <a:pt x="0" y="0"/>
                  </a:lnTo>
                  <a:lnTo>
                    <a:pt x="168" y="97"/>
                  </a:lnTo>
                  <a:close/>
                </a:path>
              </a:pathLst>
            </a:custGeom>
            <a:solidFill>
              <a:srgbClr val="EBC88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 name="Freeform 127"/>
            <p:cNvSpPr/>
            <p:nvPr userDrawn="1"/>
          </p:nvSpPr>
          <p:spPr bwMode="auto">
            <a:xfrm>
              <a:off x="5109506" y="3048411"/>
              <a:ext cx="77537" cy="79118"/>
            </a:xfrm>
            <a:custGeom>
              <a:gdLst>
                <a:gd name="T0" fmla="*/ 24 w 49"/>
                <a:gd name="T1" fmla="*/ 0 h 50"/>
                <a:gd name="T2" fmla="*/ 29 w 49"/>
                <a:gd name="T3" fmla="*/ 20 h 50"/>
                <a:gd name="T4" fmla="*/ 49 w 49"/>
                <a:gd name="T5" fmla="*/ 24 h 50"/>
                <a:gd name="T6" fmla="*/ 29 w 49"/>
                <a:gd name="T7" fmla="*/ 30 h 50"/>
                <a:gd name="T8" fmla="*/ 24 w 49"/>
                <a:gd name="T9" fmla="*/ 50 h 50"/>
                <a:gd name="T10" fmla="*/ 20 w 49"/>
                <a:gd name="T11" fmla="*/ 30 h 50"/>
                <a:gd name="T12" fmla="*/ 0 w 49"/>
                <a:gd name="T13" fmla="*/ 24 h 50"/>
                <a:gd name="T14" fmla="*/ 20 w 49"/>
                <a:gd name="T15" fmla="*/ 20 h 50"/>
                <a:gd name="T16" fmla="*/ 24 w 49"/>
                <a:gd name="T17"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0">
                  <a:moveTo>
                    <a:pt x="24" y="0"/>
                  </a:moveTo>
                  <a:lnTo>
                    <a:pt x="29" y="20"/>
                  </a:lnTo>
                  <a:lnTo>
                    <a:pt x="49" y="24"/>
                  </a:lnTo>
                  <a:lnTo>
                    <a:pt x="29" y="30"/>
                  </a:lnTo>
                  <a:lnTo>
                    <a:pt x="24" y="50"/>
                  </a:lnTo>
                  <a:lnTo>
                    <a:pt x="20" y="30"/>
                  </a:lnTo>
                  <a:lnTo>
                    <a:pt x="0" y="24"/>
                  </a:lnTo>
                  <a:lnTo>
                    <a:pt x="20" y="20"/>
                  </a:lnTo>
                  <a:lnTo>
                    <a:pt x="24"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6" name="Freeform 128"/>
            <p:cNvSpPr/>
            <p:nvPr userDrawn="1"/>
          </p:nvSpPr>
          <p:spPr bwMode="auto">
            <a:xfrm>
              <a:off x="5158559" y="2955051"/>
              <a:ext cx="52219" cy="55383"/>
            </a:xfrm>
            <a:custGeom>
              <a:gdLst>
                <a:gd name="T0" fmla="*/ 17 w 33"/>
                <a:gd name="T1" fmla="*/ 0 h 35"/>
                <a:gd name="T2" fmla="*/ 20 w 33"/>
                <a:gd name="T3" fmla="*/ 15 h 35"/>
                <a:gd name="T4" fmla="*/ 33 w 33"/>
                <a:gd name="T5" fmla="*/ 19 h 35"/>
                <a:gd name="T6" fmla="*/ 20 w 33"/>
                <a:gd name="T7" fmla="*/ 22 h 35"/>
                <a:gd name="T8" fmla="*/ 17 w 33"/>
                <a:gd name="T9" fmla="*/ 35 h 35"/>
                <a:gd name="T10" fmla="*/ 13 w 33"/>
                <a:gd name="T11" fmla="*/ 22 h 35"/>
                <a:gd name="T12" fmla="*/ 0 w 33"/>
                <a:gd name="T13" fmla="*/ 19 h 35"/>
                <a:gd name="T14" fmla="*/ 13 w 33"/>
                <a:gd name="T15" fmla="*/ 15 h 35"/>
                <a:gd name="T16" fmla="*/ 17 w 33"/>
                <a:gd name="T17" fmla="*/ 0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 h="35">
                  <a:moveTo>
                    <a:pt x="17" y="0"/>
                  </a:moveTo>
                  <a:lnTo>
                    <a:pt x="20" y="15"/>
                  </a:lnTo>
                  <a:lnTo>
                    <a:pt x="33" y="19"/>
                  </a:lnTo>
                  <a:lnTo>
                    <a:pt x="20" y="22"/>
                  </a:lnTo>
                  <a:lnTo>
                    <a:pt x="17" y="35"/>
                  </a:lnTo>
                  <a:lnTo>
                    <a:pt x="13" y="22"/>
                  </a:lnTo>
                  <a:lnTo>
                    <a:pt x="0" y="19"/>
                  </a:lnTo>
                  <a:lnTo>
                    <a:pt x="13" y="15"/>
                  </a:lnTo>
                  <a:lnTo>
                    <a:pt x="17"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7" name="Freeform 129"/>
            <p:cNvSpPr/>
            <p:nvPr userDrawn="1"/>
          </p:nvSpPr>
          <p:spPr bwMode="auto">
            <a:xfrm>
              <a:off x="4712331" y="2594271"/>
              <a:ext cx="137667" cy="137667"/>
            </a:xfrm>
            <a:custGeom>
              <a:gdLst>
                <a:gd name="T0" fmla="*/ 42 w 87"/>
                <a:gd name="T1" fmla="*/ 0 h 87"/>
                <a:gd name="T2" fmla="*/ 51 w 87"/>
                <a:gd name="T3" fmla="*/ 35 h 87"/>
                <a:gd name="T4" fmla="*/ 87 w 87"/>
                <a:gd name="T5" fmla="*/ 44 h 87"/>
                <a:gd name="T6" fmla="*/ 51 w 87"/>
                <a:gd name="T7" fmla="*/ 52 h 87"/>
                <a:gd name="T8" fmla="*/ 42 w 87"/>
                <a:gd name="T9" fmla="*/ 87 h 87"/>
                <a:gd name="T10" fmla="*/ 35 w 87"/>
                <a:gd name="T11" fmla="*/ 52 h 87"/>
                <a:gd name="T12" fmla="*/ 0 w 87"/>
                <a:gd name="T13" fmla="*/ 44 h 87"/>
                <a:gd name="T14" fmla="*/ 35 w 87"/>
                <a:gd name="T15" fmla="*/ 35 h 87"/>
                <a:gd name="T16" fmla="*/ 42 w 87"/>
                <a:gd name="T17" fmla="*/ 0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7" h="87">
                  <a:moveTo>
                    <a:pt x="42" y="0"/>
                  </a:moveTo>
                  <a:lnTo>
                    <a:pt x="51" y="35"/>
                  </a:lnTo>
                  <a:lnTo>
                    <a:pt x="87" y="44"/>
                  </a:lnTo>
                  <a:lnTo>
                    <a:pt x="51" y="52"/>
                  </a:lnTo>
                  <a:lnTo>
                    <a:pt x="42" y="87"/>
                  </a:lnTo>
                  <a:lnTo>
                    <a:pt x="35" y="52"/>
                  </a:lnTo>
                  <a:lnTo>
                    <a:pt x="0" y="44"/>
                  </a:lnTo>
                  <a:lnTo>
                    <a:pt x="35" y="35"/>
                  </a:ln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8" name="Freeform 130"/>
            <p:cNvSpPr/>
            <p:nvPr userDrawn="1"/>
          </p:nvSpPr>
          <p:spPr bwMode="auto">
            <a:xfrm>
              <a:off x="5050958" y="141600"/>
              <a:ext cx="218367" cy="1984290"/>
            </a:xfrm>
            <a:custGeom>
              <a:gdLst>
                <a:gd name="T0" fmla="*/ 75 w 75"/>
                <a:gd name="T1" fmla="*/ 75 h 681"/>
                <a:gd name="T2" fmla="*/ 75 w 75"/>
                <a:gd name="T3" fmla="*/ 650 h 681"/>
                <a:gd name="T4" fmla="*/ 0 w 75"/>
                <a:gd name="T5" fmla="*/ 681 h 681"/>
                <a:gd name="T6" fmla="*/ 0 w 75"/>
                <a:gd name="T7" fmla="*/ 0 h 681"/>
                <a:gd name="T8" fmla="*/ 75 w 75"/>
                <a:gd name="T9" fmla="*/ 75 h 681"/>
              </a:gdLst>
              <a:cxnLst>
                <a:cxn ang="0">
                  <a:pos x="T0" y="T1"/>
                </a:cxn>
                <a:cxn ang="0">
                  <a:pos x="T2" y="T3"/>
                </a:cxn>
                <a:cxn ang="0">
                  <a:pos x="T4" y="T5"/>
                </a:cxn>
                <a:cxn ang="0">
                  <a:pos x="T6" y="T7"/>
                </a:cxn>
                <a:cxn ang="0">
                  <a:pos x="T8" y="T9"/>
                </a:cxn>
              </a:cxnLst>
              <a:rect l="0" t="0" r="r" b="b"/>
              <a:pathLst>
                <a:path w="75" h="681">
                  <a:moveTo>
                    <a:pt x="75" y="75"/>
                  </a:moveTo>
                  <a:cubicBezTo>
                    <a:pt x="75" y="650"/>
                    <a:pt x="75" y="650"/>
                    <a:pt x="75" y="650"/>
                  </a:cubicBezTo>
                  <a:cubicBezTo>
                    <a:pt x="0" y="681"/>
                    <a:pt x="0" y="681"/>
                    <a:pt x="0" y="681"/>
                  </a:cubicBezTo>
                  <a:cubicBezTo>
                    <a:pt x="0" y="0"/>
                    <a:pt x="0" y="0"/>
                    <a:pt x="0" y="0"/>
                  </a:cubicBezTo>
                  <a:cubicBezTo>
                    <a:pt x="41" y="0"/>
                    <a:pt x="75" y="33"/>
                    <a:pt x="75" y="75"/>
                  </a:cubicBezTo>
                  <a:close/>
                </a:path>
              </a:pathLst>
            </a:custGeom>
            <a:solidFill>
              <a:srgbClr val="63636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9" name="Freeform 131"/>
            <p:cNvSpPr/>
            <p:nvPr userDrawn="1"/>
          </p:nvSpPr>
          <p:spPr bwMode="auto">
            <a:xfrm>
              <a:off x="4831009" y="141600"/>
              <a:ext cx="219950" cy="1984290"/>
            </a:xfrm>
            <a:custGeom>
              <a:gdLst>
                <a:gd name="T0" fmla="*/ 75 w 75"/>
                <a:gd name="T1" fmla="*/ 0 h 681"/>
                <a:gd name="T2" fmla="*/ 75 w 75"/>
                <a:gd name="T3" fmla="*/ 681 h 681"/>
                <a:gd name="T4" fmla="*/ 0 w 75"/>
                <a:gd name="T5" fmla="*/ 650 h 681"/>
                <a:gd name="T6" fmla="*/ 0 w 75"/>
                <a:gd name="T7" fmla="*/ 75 h 681"/>
                <a:gd name="T8" fmla="*/ 75 w 75"/>
                <a:gd name="T9" fmla="*/ 0 h 681"/>
              </a:gdLst>
              <a:cxnLst>
                <a:cxn ang="0">
                  <a:pos x="T0" y="T1"/>
                </a:cxn>
                <a:cxn ang="0">
                  <a:pos x="T2" y="T3"/>
                </a:cxn>
                <a:cxn ang="0">
                  <a:pos x="T4" y="T5"/>
                </a:cxn>
                <a:cxn ang="0">
                  <a:pos x="T6" y="T7"/>
                </a:cxn>
                <a:cxn ang="0">
                  <a:pos x="T8" y="T9"/>
                </a:cxn>
              </a:cxnLst>
              <a:rect l="0" t="0" r="r" b="b"/>
              <a:pathLst>
                <a:path w="75" h="681">
                  <a:moveTo>
                    <a:pt x="75" y="0"/>
                  </a:moveTo>
                  <a:cubicBezTo>
                    <a:pt x="75" y="681"/>
                    <a:pt x="75" y="681"/>
                    <a:pt x="75" y="681"/>
                  </a:cubicBezTo>
                  <a:cubicBezTo>
                    <a:pt x="0" y="650"/>
                    <a:pt x="0" y="650"/>
                    <a:pt x="0" y="650"/>
                  </a:cubicBezTo>
                  <a:cubicBezTo>
                    <a:pt x="0" y="75"/>
                    <a:pt x="0" y="75"/>
                    <a:pt x="0" y="75"/>
                  </a:cubicBezTo>
                  <a:cubicBezTo>
                    <a:pt x="0" y="33"/>
                    <a:pt x="33" y="0"/>
                    <a:pt x="75" y="0"/>
                  </a:cubicBezTo>
                  <a:close/>
                </a:path>
              </a:pathLst>
            </a:custGeom>
            <a:solidFill>
              <a:srgbClr val="82828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0" name="Freeform 132"/>
            <p:cNvSpPr/>
            <p:nvPr userDrawn="1"/>
          </p:nvSpPr>
          <p:spPr bwMode="auto">
            <a:xfrm>
              <a:off x="5041464" y="1926512"/>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1" name="Freeform 133"/>
            <p:cNvSpPr/>
            <p:nvPr userDrawn="1"/>
          </p:nvSpPr>
          <p:spPr bwMode="auto">
            <a:xfrm>
              <a:off x="5041464" y="1866382"/>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2" name="Freeform 134"/>
            <p:cNvSpPr/>
            <p:nvPr userDrawn="1"/>
          </p:nvSpPr>
          <p:spPr bwMode="auto">
            <a:xfrm>
              <a:off x="5041464" y="1804670"/>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3" name="Freeform 135"/>
            <p:cNvSpPr/>
            <p:nvPr userDrawn="1"/>
          </p:nvSpPr>
          <p:spPr bwMode="auto">
            <a:xfrm>
              <a:off x="5041464" y="1744540"/>
              <a:ext cx="227861" cy="109184"/>
            </a:xfrm>
            <a:custGeom>
              <a:gdLst>
                <a:gd name="T0" fmla="*/ 78 w 78"/>
                <a:gd name="T1" fmla="*/ 0 h 38"/>
                <a:gd name="T2" fmla="*/ 78 w 78"/>
                <a:gd name="T3" fmla="*/ 5 h 38"/>
                <a:gd name="T4" fmla="*/ 4 w 78"/>
                <a:gd name="T5" fmla="*/ 38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8"/>
                    <a:pt x="4" y="38"/>
                    <a:pt x="4" y="38"/>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4" name="Freeform 136"/>
            <p:cNvSpPr/>
            <p:nvPr userDrawn="1"/>
          </p:nvSpPr>
          <p:spPr bwMode="auto">
            <a:xfrm>
              <a:off x="5041464" y="1682827"/>
              <a:ext cx="227861" cy="110766"/>
            </a:xfrm>
            <a:custGeom>
              <a:gdLst>
                <a:gd name="T0" fmla="*/ 78 w 78"/>
                <a:gd name="T1" fmla="*/ 0 h 38"/>
                <a:gd name="T2" fmla="*/ 78 w 78"/>
                <a:gd name="T3" fmla="*/ 5 h 38"/>
                <a:gd name="T4" fmla="*/ 4 w 78"/>
                <a:gd name="T5" fmla="*/ 38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8"/>
                    <a:pt x="4" y="38"/>
                    <a:pt x="4" y="38"/>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5" name="Freeform 137"/>
            <p:cNvSpPr/>
            <p:nvPr userDrawn="1"/>
          </p:nvSpPr>
          <p:spPr bwMode="auto">
            <a:xfrm>
              <a:off x="5041464" y="1624280"/>
              <a:ext cx="227861" cy="107601"/>
            </a:xfrm>
            <a:custGeom>
              <a:gdLst>
                <a:gd name="T0" fmla="*/ 78 w 78"/>
                <a:gd name="T1" fmla="*/ 0 h 37"/>
                <a:gd name="T2" fmla="*/ 78 w 78"/>
                <a:gd name="T3" fmla="*/ 5 h 37"/>
                <a:gd name="T4" fmla="*/ 4 w 78"/>
                <a:gd name="T5" fmla="*/ 37 h 37"/>
                <a:gd name="T6" fmla="*/ 3 w 78"/>
                <a:gd name="T7" fmla="*/ 37 h 37"/>
                <a:gd name="T8" fmla="*/ 1 w 78"/>
                <a:gd name="T9" fmla="*/ 35 h 37"/>
                <a:gd name="T10" fmla="*/ 2 w 78"/>
                <a:gd name="T11" fmla="*/ 32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5"/>
                  </a:cubicBezTo>
                  <a:cubicBezTo>
                    <a:pt x="0" y="34"/>
                    <a:pt x="1" y="33"/>
                    <a:pt x="2" y="32"/>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6" name="Freeform 138"/>
            <p:cNvSpPr/>
            <p:nvPr userDrawn="1"/>
          </p:nvSpPr>
          <p:spPr bwMode="auto">
            <a:xfrm>
              <a:off x="5041464" y="1562566"/>
              <a:ext cx="227861" cy="107601"/>
            </a:xfrm>
            <a:custGeom>
              <a:gdLst>
                <a:gd name="T0" fmla="*/ 78 w 78"/>
                <a:gd name="T1" fmla="*/ 0 h 37"/>
                <a:gd name="T2" fmla="*/ 78 w 78"/>
                <a:gd name="T3" fmla="*/ 5 h 37"/>
                <a:gd name="T4" fmla="*/ 4 w 78"/>
                <a:gd name="T5" fmla="*/ 37 h 37"/>
                <a:gd name="T6" fmla="*/ 3 w 78"/>
                <a:gd name="T7" fmla="*/ 37 h 37"/>
                <a:gd name="T8" fmla="*/ 1 w 78"/>
                <a:gd name="T9" fmla="*/ 35 h 37"/>
                <a:gd name="T10" fmla="*/ 2 w 78"/>
                <a:gd name="T11" fmla="*/ 32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5"/>
                  </a:cubicBezTo>
                  <a:cubicBezTo>
                    <a:pt x="0" y="34"/>
                    <a:pt x="1" y="33"/>
                    <a:pt x="2" y="32"/>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7" name="Freeform 139"/>
            <p:cNvSpPr/>
            <p:nvPr userDrawn="1"/>
          </p:nvSpPr>
          <p:spPr bwMode="auto">
            <a:xfrm>
              <a:off x="5041464" y="1284069"/>
              <a:ext cx="227861" cy="107601"/>
            </a:xfrm>
            <a:custGeom>
              <a:gdLst>
                <a:gd name="T0" fmla="*/ 78 w 78"/>
                <a:gd name="T1" fmla="*/ 0 h 37"/>
                <a:gd name="T2" fmla="*/ 78 w 78"/>
                <a:gd name="T3" fmla="*/ 5 h 37"/>
                <a:gd name="T4" fmla="*/ 4 w 78"/>
                <a:gd name="T5" fmla="*/ 37 h 37"/>
                <a:gd name="T6" fmla="*/ 3 w 78"/>
                <a:gd name="T7" fmla="*/ 37 h 37"/>
                <a:gd name="T8" fmla="*/ 1 w 78"/>
                <a:gd name="T9" fmla="*/ 35 h 37"/>
                <a:gd name="T10" fmla="*/ 2 w 78"/>
                <a:gd name="T11" fmla="*/ 32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5"/>
                  </a:cubicBezTo>
                  <a:cubicBezTo>
                    <a:pt x="0" y="34"/>
                    <a:pt x="1" y="33"/>
                    <a:pt x="2" y="32"/>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8" name="Freeform 140"/>
            <p:cNvSpPr/>
            <p:nvPr userDrawn="1"/>
          </p:nvSpPr>
          <p:spPr bwMode="auto">
            <a:xfrm>
              <a:off x="5041464" y="1003991"/>
              <a:ext cx="227861" cy="107601"/>
            </a:xfrm>
            <a:custGeom>
              <a:gdLst>
                <a:gd name="T0" fmla="*/ 78 w 78"/>
                <a:gd name="T1" fmla="*/ 0 h 37"/>
                <a:gd name="T2" fmla="*/ 78 w 78"/>
                <a:gd name="T3" fmla="*/ 5 h 37"/>
                <a:gd name="T4" fmla="*/ 4 w 78"/>
                <a:gd name="T5" fmla="*/ 37 h 37"/>
                <a:gd name="T6" fmla="*/ 3 w 78"/>
                <a:gd name="T7" fmla="*/ 37 h 37"/>
                <a:gd name="T8" fmla="*/ 1 w 78"/>
                <a:gd name="T9" fmla="*/ 36 h 37"/>
                <a:gd name="T10" fmla="*/ 2 w 78"/>
                <a:gd name="T11" fmla="*/ 33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6"/>
                  </a:cubicBezTo>
                  <a:cubicBezTo>
                    <a:pt x="0" y="34"/>
                    <a:pt x="1" y="33"/>
                    <a:pt x="2" y="33"/>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9" name="Freeform 141"/>
            <p:cNvSpPr/>
            <p:nvPr userDrawn="1"/>
          </p:nvSpPr>
          <p:spPr bwMode="auto">
            <a:xfrm>
              <a:off x="5041464" y="942278"/>
              <a:ext cx="227861" cy="107601"/>
            </a:xfrm>
            <a:custGeom>
              <a:gdLst>
                <a:gd name="T0" fmla="*/ 78 w 78"/>
                <a:gd name="T1" fmla="*/ 0 h 37"/>
                <a:gd name="T2" fmla="*/ 78 w 78"/>
                <a:gd name="T3" fmla="*/ 5 h 37"/>
                <a:gd name="T4" fmla="*/ 4 w 78"/>
                <a:gd name="T5" fmla="*/ 37 h 37"/>
                <a:gd name="T6" fmla="*/ 3 w 78"/>
                <a:gd name="T7" fmla="*/ 37 h 37"/>
                <a:gd name="T8" fmla="*/ 1 w 78"/>
                <a:gd name="T9" fmla="*/ 36 h 37"/>
                <a:gd name="T10" fmla="*/ 2 w 78"/>
                <a:gd name="T11" fmla="*/ 33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6"/>
                  </a:cubicBezTo>
                  <a:cubicBezTo>
                    <a:pt x="0" y="34"/>
                    <a:pt x="1" y="33"/>
                    <a:pt x="2" y="33"/>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0" name="Freeform 142"/>
            <p:cNvSpPr/>
            <p:nvPr userDrawn="1"/>
          </p:nvSpPr>
          <p:spPr bwMode="auto">
            <a:xfrm>
              <a:off x="5041464" y="882148"/>
              <a:ext cx="227861" cy="107601"/>
            </a:xfrm>
            <a:custGeom>
              <a:gdLst>
                <a:gd name="T0" fmla="*/ 78 w 78"/>
                <a:gd name="T1" fmla="*/ 0 h 37"/>
                <a:gd name="T2" fmla="*/ 78 w 78"/>
                <a:gd name="T3" fmla="*/ 5 h 37"/>
                <a:gd name="T4" fmla="*/ 4 w 78"/>
                <a:gd name="T5" fmla="*/ 37 h 37"/>
                <a:gd name="T6" fmla="*/ 3 w 78"/>
                <a:gd name="T7" fmla="*/ 37 h 37"/>
                <a:gd name="T8" fmla="*/ 1 w 78"/>
                <a:gd name="T9" fmla="*/ 36 h 37"/>
                <a:gd name="T10" fmla="*/ 2 w 78"/>
                <a:gd name="T11" fmla="*/ 33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6"/>
                  </a:cubicBezTo>
                  <a:cubicBezTo>
                    <a:pt x="0" y="34"/>
                    <a:pt x="1" y="33"/>
                    <a:pt x="2" y="33"/>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1" name="Freeform 143"/>
            <p:cNvSpPr/>
            <p:nvPr userDrawn="1"/>
          </p:nvSpPr>
          <p:spPr bwMode="auto">
            <a:xfrm>
              <a:off x="5041464" y="578333"/>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2" name="Freeform 144"/>
            <p:cNvSpPr/>
            <p:nvPr userDrawn="1"/>
          </p:nvSpPr>
          <p:spPr bwMode="auto">
            <a:xfrm>
              <a:off x="5041464" y="518204"/>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3" name="Freeform 145"/>
            <p:cNvSpPr/>
            <p:nvPr userDrawn="1"/>
          </p:nvSpPr>
          <p:spPr bwMode="auto">
            <a:xfrm>
              <a:off x="5041464" y="456492"/>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4" name="Freeform 146"/>
            <p:cNvSpPr/>
            <p:nvPr userDrawn="1"/>
          </p:nvSpPr>
          <p:spPr bwMode="auto">
            <a:xfrm>
              <a:off x="4831009" y="1869547"/>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5" name="Freeform 147"/>
            <p:cNvSpPr/>
            <p:nvPr userDrawn="1"/>
          </p:nvSpPr>
          <p:spPr bwMode="auto">
            <a:xfrm>
              <a:off x="4831009" y="1807834"/>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6" name="Freeform 148"/>
            <p:cNvSpPr/>
            <p:nvPr userDrawn="1"/>
          </p:nvSpPr>
          <p:spPr bwMode="auto">
            <a:xfrm>
              <a:off x="4831009" y="1746122"/>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7" name="Freeform 149"/>
            <p:cNvSpPr/>
            <p:nvPr userDrawn="1"/>
          </p:nvSpPr>
          <p:spPr bwMode="auto">
            <a:xfrm>
              <a:off x="4831009" y="1685992"/>
              <a:ext cx="224696" cy="107601"/>
            </a:xfrm>
            <a:custGeom>
              <a:gdLst>
                <a:gd name="T0" fmla="*/ 0 w 77"/>
                <a:gd name="T1" fmla="*/ 5 h 37"/>
                <a:gd name="T2" fmla="*/ 74 w 77"/>
                <a:gd name="T3" fmla="*/ 36 h 37"/>
                <a:gd name="T4" fmla="*/ 75 w 77"/>
                <a:gd name="T5" fmla="*/ 37 h 37"/>
                <a:gd name="T6" fmla="*/ 77 w 77"/>
                <a:gd name="T7" fmla="*/ 35 h 37"/>
                <a:gd name="T8" fmla="*/ 76 w 77"/>
                <a:gd name="T9" fmla="*/ 32 h 37"/>
                <a:gd name="T10" fmla="*/ 75 w 77"/>
                <a:gd name="T11" fmla="*/ 32 h 37"/>
                <a:gd name="T12" fmla="*/ 0 w 77"/>
                <a:gd name="T13" fmla="*/ 0 h 37"/>
                <a:gd name="T14" fmla="*/ 0 w 77"/>
                <a:gd name="T15" fmla="*/ 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0" y="5"/>
                  </a:moveTo>
                  <a:cubicBezTo>
                    <a:pt x="74" y="36"/>
                    <a:pt x="74" y="36"/>
                    <a:pt x="74" y="36"/>
                  </a:cubicBezTo>
                  <a:cubicBezTo>
                    <a:pt x="74" y="36"/>
                    <a:pt x="74" y="37"/>
                    <a:pt x="75" y="37"/>
                  </a:cubicBezTo>
                  <a:cubicBezTo>
                    <a:pt x="76" y="37"/>
                    <a:pt x="76" y="36"/>
                    <a:pt x="77" y="35"/>
                  </a:cubicBezTo>
                  <a:cubicBezTo>
                    <a:pt x="77" y="34"/>
                    <a:pt x="77" y="33"/>
                    <a:pt x="76" y="32"/>
                  </a:cubicBezTo>
                  <a:cubicBezTo>
                    <a:pt x="75" y="32"/>
                    <a:pt x="75" y="32"/>
                    <a:pt x="75" y="32"/>
                  </a:cubicBezTo>
                  <a:cubicBezTo>
                    <a:pt x="0" y="0"/>
                    <a:pt x="0" y="0"/>
                    <a:pt x="0" y="0"/>
                  </a:cubicBezTo>
                  <a:lnTo>
                    <a:pt x="0" y="5"/>
                  </a:ln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8" name="Freeform 150"/>
            <p:cNvSpPr/>
            <p:nvPr userDrawn="1"/>
          </p:nvSpPr>
          <p:spPr bwMode="auto">
            <a:xfrm>
              <a:off x="4831009" y="1624280"/>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9" name="Freeform 151"/>
            <p:cNvSpPr/>
            <p:nvPr userDrawn="1"/>
          </p:nvSpPr>
          <p:spPr bwMode="auto">
            <a:xfrm>
              <a:off x="4831009" y="1562566"/>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0" name="Freeform 152"/>
            <p:cNvSpPr/>
            <p:nvPr userDrawn="1"/>
          </p:nvSpPr>
          <p:spPr bwMode="auto">
            <a:xfrm>
              <a:off x="4831009" y="1502436"/>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1" name="Freeform 153"/>
            <p:cNvSpPr/>
            <p:nvPr userDrawn="1"/>
          </p:nvSpPr>
          <p:spPr bwMode="auto">
            <a:xfrm>
              <a:off x="4831009" y="1440725"/>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2" name="Freeform 154"/>
            <p:cNvSpPr/>
            <p:nvPr userDrawn="1"/>
          </p:nvSpPr>
          <p:spPr bwMode="auto">
            <a:xfrm>
              <a:off x="4831009" y="1379012"/>
              <a:ext cx="224696" cy="109184"/>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3" name="Freeform 155"/>
            <p:cNvSpPr/>
            <p:nvPr userDrawn="1"/>
          </p:nvSpPr>
          <p:spPr bwMode="auto">
            <a:xfrm>
              <a:off x="4831009" y="1318882"/>
              <a:ext cx="224696" cy="107601"/>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4" name="Freeform 156"/>
            <p:cNvSpPr/>
            <p:nvPr userDrawn="1"/>
          </p:nvSpPr>
          <p:spPr bwMode="auto">
            <a:xfrm>
              <a:off x="4831009" y="1257170"/>
              <a:ext cx="224696" cy="107601"/>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5" name="Freeform 157"/>
            <p:cNvSpPr/>
            <p:nvPr userDrawn="1"/>
          </p:nvSpPr>
          <p:spPr bwMode="auto">
            <a:xfrm>
              <a:off x="4831009" y="1195457"/>
              <a:ext cx="224696" cy="109184"/>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6" name="Freeform 158"/>
            <p:cNvSpPr/>
            <p:nvPr userDrawn="1"/>
          </p:nvSpPr>
          <p:spPr bwMode="auto">
            <a:xfrm>
              <a:off x="4831009" y="882148"/>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7" name="Freeform 159"/>
            <p:cNvSpPr/>
            <p:nvPr userDrawn="1"/>
          </p:nvSpPr>
          <p:spPr bwMode="auto">
            <a:xfrm>
              <a:off x="4831009" y="820437"/>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8" name="Freeform 160"/>
            <p:cNvSpPr/>
            <p:nvPr userDrawn="1"/>
          </p:nvSpPr>
          <p:spPr bwMode="auto">
            <a:xfrm>
              <a:off x="4831009" y="758723"/>
              <a:ext cx="224696" cy="106019"/>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9" name="Freeform 161"/>
            <p:cNvSpPr/>
            <p:nvPr userDrawn="1"/>
          </p:nvSpPr>
          <p:spPr bwMode="auto">
            <a:xfrm>
              <a:off x="4831009" y="698593"/>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0" name="Freeform 162"/>
            <p:cNvSpPr/>
            <p:nvPr userDrawn="1"/>
          </p:nvSpPr>
          <p:spPr bwMode="auto">
            <a:xfrm>
              <a:off x="5016146" y="328319"/>
              <a:ext cx="34812" cy="2186833"/>
            </a:xfrm>
            <a:custGeom>
              <a:gdLst>
                <a:gd name="T0" fmla="*/ 0 w 12"/>
                <a:gd name="T1" fmla="*/ 11 h 751"/>
                <a:gd name="T2" fmla="*/ 0 w 12"/>
                <a:gd name="T3" fmla="*/ 749 h 751"/>
                <a:gd name="T4" fmla="*/ 12 w 12"/>
                <a:gd name="T5" fmla="*/ 751 h 751"/>
                <a:gd name="T6" fmla="*/ 12 w 12"/>
                <a:gd name="T7" fmla="*/ 0 h 751"/>
                <a:gd name="T8" fmla="*/ 0 w 12"/>
                <a:gd name="T9" fmla="*/ 11 h 751"/>
              </a:gdLst>
              <a:cxnLst>
                <a:cxn ang="0">
                  <a:pos x="T0" y="T1"/>
                </a:cxn>
                <a:cxn ang="0">
                  <a:pos x="T2" y="T3"/>
                </a:cxn>
                <a:cxn ang="0">
                  <a:pos x="T4" y="T5"/>
                </a:cxn>
                <a:cxn ang="0">
                  <a:pos x="T6" y="T7"/>
                </a:cxn>
                <a:cxn ang="0">
                  <a:pos x="T8" y="T9"/>
                </a:cxn>
              </a:cxnLst>
              <a:rect l="0" t="0" r="r" b="b"/>
              <a:pathLst>
                <a:path w="12" h="751">
                  <a:moveTo>
                    <a:pt x="0" y="11"/>
                  </a:moveTo>
                  <a:cubicBezTo>
                    <a:pt x="0" y="749"/>
                    <a:pt x="0" y="749"/>
                    <a:pt x="0" y="749"/>
                  </a:cubicBezTo>
                  <a:cubicBezTo>
                    <a:pt x="4" y="750"/>
                    <a:pt x="8" y="751"/>
                    <a:pt x="12" y="751"/>
                  </a:cubicBezTo>
                  <a:cubicBezTo>
                    <a:pt x="12" y="0"/>
                    <a:pt x="12" y="0"/>
                    <a:pt x="12" y="0"/>
                  </a:cubicBezTo>
                  <a:cubicBezTo>
                    <a:pt x="5" y="0"/>
                    <a:pt x="0" y="5"/>
                    <a:pt x="0" y="11"/>
                  </a:cubicBezTo>
                  <a:close/>
                </a:path>
              </a:pathLst>
            </a:custGeom>
            <a:solidFill>
              <a:srgbClr val="F6E6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1" name="Freeform 163"/>
            <p:cNvSpPr/>
            <p:nvPr userDrawn="1"/>
          </p:nvSpPr>
          <p:spPr bwMode="auto">
            <a:xfrm>
              <a:off x="5050958" y="328319"/>
              <a:ext cx="31647" cy="2186833"/>
            </a:xfrm>
            <a:custGeom>
              <a:gdLst>
                <a:gd name="T0" fmla="*/ 11 w 11"/>
                <a:gd name="T1" fmla="*/ 11 h 751"/>
                <a:gd name="T2" fmla="*/ 0 w 11"/>
                <a:gd name="T3" fmla="*/ 0 h 751"/>
                <a:gd name="T4" fmla="*/ 0 w 11"/>
                <a:gd name="T5" fmla="*/ 751 h 751"/>
                <a:gd name="T6" fmla="*/ 11 w 11"/>
                <a:gd name="T7" fmla="*/ 750 h 751"/>
                <a:gd name="T8" fmla="*/ 11 w 11"/>
                <a:gd name="T9" fmla="*/ 11 h 751"/>
              </a:gdLst>
              <a:cxnLst>
                <a:cxn ang="0">
                  <a:pos x="T0" y="T1"/>
                </a:cxn>
                <a:cxn ang="0">
                  <a:pos x="T2" y="T3"/>
                </a:cxn>
                <a:cxn ang="0">
                  <a:pos x="T4" y="T5"/>
                </a:cxn>
                <a:cxn ang="0">
                  <a:pos x="T6" y="T7"/>
                </a:cxn>
                <a:cxn ang="0">
                  <a:pos x="T8" y="T9"/>
                </a:cxn>
              </a:cxnLst>
              <a:rect l="0" t="0" r="r" b="b"/>
              <a:pathLst>
                <a:path w="11" h="751">
                  <a:moveTo>
                    <a:pt x="11" y="11"/>
                  </a:moveTo>
                  <a:cubicBezTo>
                    <a:pt x="11" y="5"/>
                    <a:pt x="6" y="0"/>
                    <a:pt x="0" y="0"/>
                  </a:cubicBezTo>
                  <a:cubicBezTo>
                    <a:pt x="0" y="751"/>
                    <a:pt x="0" y="751"/>
                    <a:pt x="0" y="751"/>
                  </a:cubicBezTo>
                  <a:cubicBezTo>
                    <a:pt x="4" y="751"/>
                    <a:pt x="7" y="750"/>
                    <a:pt x="11" y="750"/>
                  </a:cubicBezTo>
                  <a:lnTo>
                    <a:pt x="11" y="11"/>
                  </a:lnTo>
                  <a:close/>
                </a:path>
              </a:pathLst>
            </a:custGeom>
            <a:solidFill>
              <a:srgbClr val="CCBEA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2" name="Freeform 164"/>
            <p:cNvSpPr/>
            <p:nvPr userDrawn="1"/>
          </p:nvSpPr>
          <p:spPr bwMode="auto">
            <a:xfrm>
              <a:off x="4868986" y="356802"/>
              <a:ext cx="102855" cy="102854"/>
            </a:xfrm>
            <a:custGeom>
              <a:gdLst>
                <a:gd name="T0" fmla="*/ 32 w 65"/>
                <a:gd name="T1" fmla="*/ 0 h 65"/>
                <a:gd name="T2" fmla="*/ 37 w 65"/>
                <a:gd name="T3" fmla="*/ 26 h 65"/>
                <a:gd name="T4" fmla="*/ 65 w 65"/>
                <a:gd name="T5" fmla="*/ 33 h 65"/>
                <a:gd name="T6" fmla="*/ 37 w 65"/>
                <a:gd name="T7" fmla="*/ 39 h 65"/>
                <a:gd name="T8" fmla="*/ 32 w 65"/>
                <a:gd name="T9" fmla="*/ 65 h 65"/>
                <a:gd name="T10" fmla="*/ 26 w 65"/>
                <a:gd name="T11" fmla="*/ 39 h 65"/>
                <a:gd name="T12" fmla="*/ 0 w 65"/>
                <a:gd name="T13" fmla="*/ 33 h 65"/>
                <a:gd name="T14" fmla="*/ 26 w 65"/>
                <a:gd name="T15" fmla="*/ 26 h 65"/>
                <a:gd name="T16" fmla="*/ 32 w 65"/>
                <a:gd name="T17" fmla="*/ 0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5">
                  <a:moveTo>
                    <a:pt x="32" y="0"/>
                  </a:moveTo>
                  <a:lnTo>
                    <a:pt x="37" y="26"/>
                  </a:lnTo>
                  <a:lnTo>
                    <a:pt x="65" y="33"/>
                  </a:lnTo>
                  <a:lnTo>
                    <a:pt x="37" y="39"/>
                  </a:lnTo>
                  <a:lnTo>
                    <a:pt x="32" y="65"/>
                  </a:lnTo>
                  <a:lnTo>
                    <a:pt x="26" y="39"/>
                  </a:lnTo>
                  <a:lnTo>
                    <a:pt x="0" y="33"/>
                  </a:lnTo>
                  <a:lnTo>
                    <a:pt x="26" y="26"/>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userDrawn="1">
  <p:cSld name="节标题">
    <p:spTree>
      <p:nvGrpSpPr>
        <p:cNvPr id="1" name=""/>
        <p:cNvGrpSpPr/>
        <p:nvPr/>
      </p:nvGrpSpPr>
      <p:grpSpPr>
        <a:xfrm>
          <a:off x="0" y="0"/>
          <a:ext cx="0" cy="0"/>
        </a:xfrm>
      </p:grpSpPr>
      <p:sp>
        <p:nvSpPr>
          <p:cNvPr id="4" name="矩形 3"/>
          <p:cNvSpPr/>
          <p:nvPr userDrawn="1"/>
        </p:nvSpPr>
        <p:spPr>
          <a:xfrm>
            <a:off x="7508593" y="3695795"/>
            <a:ext cx="4683406" cy="844985"/>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标题 1"/>
          <p:cNvSpPr>
            <a:spLocks noGrp="1"/>
          </p:cNvSpPr>
          <p:nvPr userDrawn="1">
            <p:ph type="title"/>
          </p:nvPr>
        </p:nvSpPr>
        <p:spPr>
          <a:xfrm>
            <a:off x="3117343" y="3157791"/>
            <a:ext cx="3829063" cy="895350"/>
          </a:xfrm>
        </p:spPr>
        <p:txBody>
          <a:bodyPr anchor="b">
            <a:normAutofit/>
          </a:bodyPr>
          <a:lstStyle>
            <a:lvl1pPr algn="l">
              <a:defRPr sz="2400" b="1">
                <a:solidFill>
                  <a:schemeClr val="tx1"/>
                </a:solidFill>
              </a:defRPr>
            </a:lvl1pPr>
          </a:lstStyle>
          <a:p>
            <a:r>
              <a:rPr lang="en-US"/>
              <a:t>Click to edit Master title style</a:t>
            </a:r>
            <a:endParaRPr lang="zh-CN" altLang="en-US"/>
          </a:p>
        </p:txBody>
      </p:sp>
      <p:sp>
        <p:nvSpPr>
          <p:cNvPr id="21" name="文本占位符 2"/>
          <p:cNvSpPr>
            <a:spLocks noGrp="1"/>
          </p:cNvSpPr>
          <p:nvPr userDrawn="1">
            <p:ph type="body" idx="1"/>
          </p:nvPr>
        </p:nvSpPr>
        <p:spPr>
          <a:xfrm>
            <a:off x="3118459" y="4053141"/>
            <a:ext cx="3829063" cy="1015623"/>
          </a:xfrm>
        </p:spPr>
        <p:txBody>
          <a:bodyPr anchor="t">
            <a:normAutofit/>
          </a:bodyPr>
          <a:lstStyle>
            <a:lvl1pPr marL="0" indent="0" algn="l">
              <a:lnSpc>
                <a:spcPct val="100000"/>
              </a:lnSpc>
              <a:buNone/>
              <a:defRPr sz="11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grpSp>
        <p:nvGrpSpPr>
          <p:cNvPr id="5" name="组合 4"/>
          <p:cNvGrpSpPr/>
          <p:nvPr userDrawn="1"/>
        </p:nvGrpSpPr>
        <p:grpSpPr>
          <a:xfrm>
            <a:off x="7127242" y="1433009"/>
            <a:ext cx="878215" cy="3107772"/>
            <a:chOff x="4612642" y="141600"/>
            <a:chExt cx="878215" cy="3107772"/>
          </a:xfrm>
        </p:grpSpPr>
        <p:sp>
          <p:nvSpPr>
            <p:cNvPr id="6" name="Freeform 112"/>
            <p:cNvSpPr/>
            <p:nvPr userDrawn="1"/>
          </p:nvSpPr>
          <p:spPr bwMode="auto">
            <a:xfrm>
              <a:off x="4639542" y="663781"/>
              <a:ext cx="136084" cy="136084"/>
            </a:xfrm>
            <a:custGeom>
              <a:gdLst>
                <a:gd name="T0" fmla="*/ 44 w 86"/>
                <a:gd name="T1" fmla="*/ 0 h 86"/>
                <a:gd name="T2" fmla="*/ 51 w 86"/>
                <a:gd name="T3" fmla="*/ 35 h 86"/>
                <a:gd name="T4" fmla="*/ 86 w 86"/>
                <a:gd name="T5" fmla="*/ 42 h 86"/>
                <a:gd name="T6" fmla="*/ 51 w 86"/>
                <a:gd name="T7" fmla="*/ 51 h 86"/>
                <a:gd name="T8" fmla="*/ 44 w 86"/>
                <a:gd name="T9" fmla="*/ 86 h 86"/>
                <a:gd name="T10" fmla="*/ 35 w 86"/>
                <a:gd name="T11" fmla="*/ 51 h 86"/>
                <a:gd name="T12" fmla="*/ 0 w 86"/>
                <a:gd name="T13" fmla="*/ 42 h 86"/>
                <a:gd name="T14" fmla="*/ 35 w 86"/>
                <a:gd name="T15" fmla="*/ 35 h 86"/>
                <a:gd name="T16" fmla="*/ 44 w 86"/>
                <a:gd name="T17" fmla="*/ 0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 h="86">
                  <a:moveTo>
                    <a:pt x="44" y="0"/>
                  </a:moveTo>
                  <a:lnTo>
                    <a:pt x="51" y="35"/>
                  </a:lnTo>
                  <a:lnTo>
                    <a:pt x="86" y="42"/>
                  </a:lnTo>
                  <a:lnTo>
                    <a:pt x="51" y="51"/>
                  </a:lnTo>
                  <a:lnTo>
                    <a:pt x="44" y="86"/>
                  </a:lnTo>
                  <a:lnTo>
                    <a:pt x="35" y="51"/>
                  </a:lnTo>
                  <a:lnTo>
                    <a:pt x="0" y="42"/>
                  </a:lnTo>
                  <a:lnTo>
                    <a:pt x="35" y="35"/>
                  </a:lnTo>
                  <a:lnTo>
                    <a:pt x="44" y="0"/>
                  </a:lnTo>
                  <a:close/>
                </a:path>
              </a:pathLst>
            </a:custGeom>
            <a:solidFill>
              <a:schemeClr val="accent3">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113"/>
            <p:cNvSpPr/>
            <p:nvPr userDrawn="1"/>
          </p:nvSpPr>
          <p:spPr bwMode="auto">
            <a:xfrm>
              <a:off x="4618971" y="515039"/>
              <a:ext cx="101272" cy="101272"/>
            </a:xfrm>
            <a:custGeom>
              <a:gdLst>
                <a:gd name="T0" fmla="*/ 31 w 64"/>
                <a:gd name="T1" fmla="*/ 0 h 64"/>
                <a:gd name="T2" fmla="*/ 39 w 64"/>
                <a:gd name="T3" fmla="*/ 25 h 64"/>
                <a:gd name="T4" fmla="*/ 64 w 64"/>
                <a:gd name="T5" fmla="*/ 31 h 64"/>
                <a:gd name="T6" fmla="*/ 39 w 64"/>
                <a:gd name="T7" fmla="*/ 37 h 64"/>
                <a:gd name="T8" fmla="*/ 31 w 64"/>
                <a:gd name="T9" fmla="*/ 64 h 64"/>
                <a:gd name="T10" fmla="*/ 26 w 64"/>
                <a:gd name="T11" fmla="*/ 37 h 64"/>
                <a:gd name="T12" fmla="*/ 0 w 64"/>
                <a:gd name="T13" fmla="*/ 31 h 64"/>
                <a:gd name="T14" fmla="*/ 26 w 64"/>
                <a:gd name="T15" fmla="*/ 25 h 64"/>
                <a:gd name="T16" fmla="*/ 31 w 64"/>
                <a:gd name="T17"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64">
                  <a:moveTo>
                    <a:pt x="31" y="0"/>
                  </a:moveTo>
                  <a:lnTo>
                    <a:pt x="39" y="25"/>
                  </a:lnTo>
                  <a:lnTo>
                    <a:pt x="64" y="31"/>
                  </a:lnTo>
                  <a:lnTo>
                    <a:pt x="39" y="37"/>
                  </a:lnTo>
                  <a:lnTo>
                    <a:pt x="31" y="64"/>
                  </a:lnTo>
                  <a:lnTo>
                    <a:pt x="26" y="37"/>
                  </a:lnTo>
                  <a:lnTo>
                    <a:pt x="0" y="31"/>
                  </a:lnTo>
                  <a:lnTo>
                    <a:pt x="26" y="25"/>
                  </a:lnTo>
                  <a:lnTo>
                    <a:pt x="31" y="0"/>
                  </a:lnTo>
                  <a:close/>
                </a:path>
              </a:pathLst>
            </a:custGeom>
            <a:solidFill>
              <a:schemeClr val="accent3">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5"/>
            <p:cNvSpPr/>
            <p:nvPr userDrawn="1"/>
          </p:nvSpPr>
          <p:spPr bwMode="auto">
            <a:xfrm>
              <a:off x="5068364" y="2670225"/>
              <a:ext cx="422493" cy="579147"/>
            </a:xfrm>
            <a:custGeom>
              <a:gdLst>
                <a:gd name="T0" fmla="*/ 2 w 267"/>
                <a:gd name="T1" fmla="*/ 154 h 366"/>
                <a:gd name="T2" fmla="*/ 267 w 267"/>
                <a:gd name="T3" fmla="*/ 0 h 366"/>
                <a:gd name="T4" fmla="*/ 265 w 267"/>
                <a:gd name="T5" fmla="*/ 212 h 366"/>
                <a:gd name="T6" fmla="*/ 0 w 267"/>
                <a:gd name="T7" fmla="*/ 366 h 366"/>
                <a:gd name="T8" fmla="*/ 2 w 267"/>
                <a:gd name="T9" fmla="*/ 154 h 366"/>
              </a:gdLst>
              <a:cxnLst>
                <a:cxn ang="0">
                  <a:pos x="T0" y="T1"/>
                </a:cxn>
                <a:cxn ang="0">
                  <a:pos x="T2" y="T3"/>
                </a:cxn>
                <a:cxn ang="0">
                  <a:pos x="T4" y="T5"/>
                </a:cxn>
                <a:cxn ang="0">
                  <a:pos x="T6" y="T7"/>
                </a:cxn>
                <a:cxn ang="0">
                  <a:pos x="T8" y="T9"/>
                </a:cxn>
              </a:cxnLst>
              <a:rect l="0" t="0" r="r" b="b"/>
              <a:pathLst>
                <a:path w="267" h="366">
                  <a:moveTo>
                    <a:pt x="2" y="154"/>
                  </a:moveTo>
                  <a:lnTo>
                    <a:pt x="267" y="0"/>
                  </a:lnTo>
                  <a:lnTo>
                    <a:pt x="265" y="212"/>
                  </a:lnTo>
                  <a:lnTo>
                    <a:pt x="0" y="366"/>
                  </a:lnTo>
                  <a:lnTo>
                    <a:pt x="2" y="154"/>
                  </a:lnTo>
                  <a:close/>
                </a:path>
              </a:pathLst>
            </a:custGeom>
            <a:solidFill>
              <a:schemeClr val="accent3">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116"/>
            <p:cNvSpPr/>
            <p:nvPr userDrawn="1"/>
          </p:nvSpPr>
          <p:spPr bwMode="auto">
            <a:xfrm>
              <a:off x="4636377" y="2355333"/>
              <a:ext cx="781690" cy="433569"/>
            </a:xfrm>
            <a:custGeom>
              <a:gdLst>
                <a:gd name="T0" fmla="*/ 161 w 268"/>
                <a:gd name="T1" fmla="*/ 4 h 149"/>
                <a:gd name="T2" fmla="*/ 143 w 268"/>
                <a:gd name="T3" fmla="*/ 2 h 149"/>
                <a:gd name="T4" fmla="*/ 0 w 268"/>
                <a:gd name="T5" fmla="*/ 86 h 149"/>
                <a:gd name="T6" fmla="*/ 17 w 268"/>
                <a:gd name="T7" fmla="*/ 88 h 149"/>
                <a:gd name="T8" fmla="*/ 124 w 268"/>
                <a:gd name="T9" fmla="*/ 149 h 149"/>
                <a:gd name="T10" fmla="*/ 268 w 268"/>
                <a:gd name="T11" fmla="*/ 66 h 149"/>
                <a:gd name="T12" fmla="*/ 161 w 268"/>
                <a:gd name="T13" fmla="*/ 4 h 149"/>
              </a:gdLst>
              <a:cxnLst>
                <a:cxn ang="0">
                  <a:pos x="T0" y="T1"/>
                </a:cxn>
                <a:cxn ang="0">
                  <a:pos x="T2" y="T3"/>
                </a:cxn>
                <a:cxn ang="0">
                  <a:pos x="T4" y="T5"/>
                </a:cxn>
                <a:cxn ang="0">
                  <a:pos x="T6" y="T7"/>
                </a:cxn>
                <a:cxn ang="0">
                  <a:pos x="T8" y="T9"/>
                </a:cxn>
                <a:cxn ang="0">
                  <a:pos x="T10" y="T11"/>
                </a:cxn>
                <a:cxn ang="0">
                  <a:pos x="T12" y="T13"/>
                </a:cxn>
              </a:cxnLst>
              <a:rect l="0" t="0" r="r" b="b"/>
              <a:pathLst>
                <a:path w="268" h="149">
                  <a:moveTo>
                    <a:pt x="161" y="4"/>
                  </a:moveTo>
                  <a:cubicBezTo>
                    <a:pt x="154" y="0"/>
                    <a:pt x="148" y="0"/>
                    <a:pt x="143" y="2"/>
                  </a:cubicBezTo>
                  <a:cubicBezTo>
                    <a:pt x="0" y="86"/>
                    <a:pt x="0" y="86"/>
                    <a:pt x="0" y="86"/>
                  </a:cubicBezTo>
                  <a:cubicBezTo>
                    <a:pt x="4" y="83"/>
                    <a:pt x="10" y="84"/>
                    <a:pt x="17" y="88"/>
                  </a:cubicBezTo>
                  <a:cubicBezTo>
                    <a:pt x="124" y="149"/>
                    <a:pt x="124" y="149"/>
                    <a:pt x="124" y="149"/>
                  </a:cubicBezTo>
                  <a:cubicBezTo>
                    <a:pt x="268" y="66"/>
                    <a:pt x="268" y="66"/>
                    <a:pt x="268" y="66"/>
                  </a:cubicBezTo>
                  <a:lnTo>
                    <a:pt x="161" y="4"/>
                  </a:ln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117"/>
            <p:cNvSpPr/>
            <p:nvPr userDrawn="1"/>
          </p:nvSpPr>
          <p:spPr bwMode="auto">
            <a:xfrm>
              <a:off x="4612642" y="2587941"/>
              <a:ext cx="458887" cy="661430"/>
            </a:xfrm>
            <a:custGeom>
              <a:gdLst>
                <a:gd name="T0" fmla="*/ 132 w 157"/>
                <a:gd name="T1" fmla="*/ 69 h 227"/>
                <a:gd name="T2" fmla="*/ 157 w 157"/>
                <a:gd name="T3" fmla="*/ 112 h 227"/>
                <a:gd name="T4" fmla="*/ 156 w 157"/>
                <a:gd name="T5" fmla="*/ 227 h 227"/>
                <a:gd name="T6" fmla="*/ 0 w 157"/>
                <a:gd name="T7" fmla="*/ 137 h 227"/>
                <a:gd name="T8" fmla="*/ 0 w 157"/>
                <a:gd name="T9" fmla="*/ 22 h 227"/>
                <a:gd name="T10" fmla="*/ 25 w 157"/>
                <a:gd name="T11" fmla="*/ 8 h 227"/>
                <a:gd name="T12" fmla="*/ 132 w 157"/>
                <a:gd name="T13" fmla="*/ 69 h 227"/>
              </a:gdLst>
              <a:cxnLst>
                <a:cxn ang="0">
                  <a:pos x="T0" y="T1"/>
                </a:cxn>
                <a:cxn ang="0">
                  <a:pos x="T2" y="T3"/>
                </a:cxn>
                <a:cxn ang="0">
                  <a:pos x="T4" y="T5"/>
                </a:cxn>
                <a:cxn ang="0">
                  <a:pos x="T6" y="T7"/>
                </a:cxn>
                <a:cxn ang="0">
                  <a:pos x="T8" y="T9"/>
                </a:cxn>
                <a:cxn ang="0">
                  <a:pos x="T10" y="T11"/>
                </a:cxn>
                <a:cxn ang="0">
                  <a:pos x="T12" y="T13"/>
                </a:cxn>
              </a:cxnLst>
              <a:rect l="0" t="0" r="r" b="b"/>
              <a:pathLst>
                <a:path w="157" h="226">
                  <a:moveTo>
                    <a:pt x="132" y="69"/>
                  </a:moveTo>
                  <a:cubicBezTo>
                    <a:pt x="146" y="77"/>
                    <a:pt x="157" y="96"/>
                    <a:pt x="157" y="112"/>
                  </a:cubicBezTo>
                  <a:cubicBezTo>
                    <a:pt x="156" y="227"/>
                    <a:pt x="156" y="227"/>
                    <a:pt x="156" y="227"/>
                  </a:cubicBezTo>
                  <a:cubicBezTo>
                    <a:pt x="0" y="137"/>
                    <a:pt x="0" y="137"/>
                    <a:pt x="0" y="137"/>
                  </a:cubicBezTo>
                  <a:cubicBezTo>
                    <a:pt x="0" y="22"/>
                    <a:pt x="0" y="22"/>
                    <a:pt x="0" y="22"/>
                  </a:cubicBezTo>
                  <a:cubicBezTo>
                    <a:pt x="0" y="6"/>
                    <a:pt x="12" y="0"/>
                    <a:pt x="25" y="8"/>
                  </a:cubicBezTo>
                  <a:lnTo>
                    <a:pt x="132" y="69"/>
                  </a:lnTo>
                  <a:close/>
                </a:path>
              </a:pathLst>
            </a:custGeom>
            <a:solidFill>
              <a:schemeClr val="accent3">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18"/>
            <p:cNvSpPr/>
            <p:nvPr userDrawn="1"/>
          </p:nvSpPr>
          <p:spPr bwMode="auto">
            <a:xfrm>
              <a:off x="4998740" y="2548382"/>
              <a:ext cx="492117" cy="365528"/>
            </a:xfrm>
            <a:custGeom>
              <a:gdLst>
                <a:gd name="T0" fmla="*/ 0 w 169"/>
                <a:gd name="T1" fmla="*/ 83 h 126"/>
                <a:gd name="T2" fmla="*/ 144 w 169"/>
                <a:gd name="T3" fmla="*/ 0 h 126"/>
                <a:gd name="T4" fmla="*/ 169 w 169"/>
                <a:gd name="T5" fmla="*/ 42 h 126"/>
                <a:gd name="T6" fmla="*/ 25 w 169"/>
                <a:gd name="T7" fmla="*/ 126 h 126"/>
                <a:gd name="T8" fmla="*/ 0 w 169"/>
                <a:gd name="T9" fmla="*/ 83 h 126"/>
              </a:gdLst>
              <a:cxnLst>
                <a:cxn ang="0">
                  <a:pos x="T0" y="T1"/>
                </a:cxn>
                <a:cxn ang="0">
                  <a:pos x="T2" y="T3"/>
                </a:cxn>
                <a:cxn ang="0">
                  <a:pos x="T4" y="T5"/>
                </a:cxn>
                <a:cxn ang="0">
                  <a:pos x="T6" y="T7"/>
                </a:cxn>
                <a:cxn ang="0">
                  <a:pos x="T8" y="T9"/>
                </a:cxn>
              </a:cxnLst>
              <a:rect l="0" t="0" r="r" b="b"/>
              <a:pathLst>
                <a:path w="169" h="125">
                  <a:moveTo>
                    <a:pt x="0" y="83"/>
                  </a:moveTo>
                  <a:cubicBezTo>
                    <a:pt x="144" y="0"/>
                    <a:pt x="144" y="0"/>
                    <a:pt x="144" y="0"/>
                  </a:cubicBezTo>
                  <a:cubicBezTo>
                    <a:pt x="158" y="8"/>
                    <a:pt x="169" y="27"/>
                    <a:pt x="169" y="42"/>
                  </a:cubicBezTo>
                  <a:cubicBezTo>
                    <a:pt x="25" y="126"/>
                    <a:pt x="25" y="126"/>
                    <a:pt x="25" y="126"/>
                  </a:cubicBezTo>
                  <a:cubicBezTo>
                    <a:pt x="25" y="110"/>
                    <a:pt x="14" y="91"/>
                    <a:pt x="0" y="83"/>
                  </a:cubicBez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Oval 119"/>
            <p:cNvSpPr>
              <a:spLocks noChangeArrowheads="1"/>
            </p:cNvSpPr>
            <p:nvPr userDrawn="1"/>
          </p:nvSpPr>
          <p:spPr bwMode="auto">
            <a:xfrm>
              <a:off x="4940192" y="2445528"/>
              <a:ext cx="221531" cy="120260"/>
            </a:xfrm>
            <a:prstGeom prst="ellipse">
              <a:avLst/>
            </a:prstGeom>
            <a:solidFill>
              <a:srgbClr val="36184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0"/>
            <p:cNvSpPr/>
            <p:nvPr userDrawn="1"/>
          </p:nvSpPr>
          <p:spPr bwMode="auto">
            <a:xfrm>
              <a:off x="4933863" y="2372739"/>
              <a:ext cx="235774" cy="186719"/>
            </a:xfrm>
            <a:custGeom>
              <a:gdLst>
                <a:gd name="T0" fmla="*/ 81 w 81"/>
                <a:gd name="T1" fmla="*/ 26 h 64"/>
                <a:gd name="T2" fmla="*/ 81 w 81"/>
                <a:gd name="T3" fmla="*/ 64 h 64"/>
                <a:gd name="T4" fmla="*/ 69 w 81"/>
                <a:gd name="T5" fmla="*/ 47 h 64"/>
                <a:gd name="T6" fmla="*/ 12 w 81"/>
                <a:gd name="T7" fmla="*/ 47 h 64"/>
                <a:gd name="T8" fmla="*/ 0 w 81"/>
                <a:gd name="T9" fmla="*/ 64 h 64"/>
                <a:gd name="T10" fmla="*/ 0 w 81"/>
                <a:gd name="T11" fmla="*/ 25 h 64"/>
                <a:gd name="T12" fmla="*/ 12 w 81"/>
                <a:gd name="T13" fmla="*/ 9 h 64"/>
                <a:gd name="T14" fmla="*/ 69 w 81"/>
                <a:gd name="T15" fmla="*/ 9 h 64"/>
                <a:gd name="T16" fmla="*/ 81 w 81"/>
                <a:gd name="T17" fmla="*/ 26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 h="64">
                  <a:moveTo>
                    <a:pt x="81" y="26"/>
                  </a:moveTo>
                  <a:cubicBezTo>
                    <a:pt x="81" y="64"/>
                    <a:pt x="81" y="64"/>
                    <a:pt x="81" y="64"/>
                  </a:cubicBezTo>
                  <a:cubicBezTo>
                    <a:pt x="81" y="58"/>
                    <a:pt x="77" y="52"/>
                    <a:pt x="69" y="47"/>
                  </a:cubicBezTo>
                  <a:cubicBezTo>
                    <a:pt x="53" y="38"/>
                    <a:pt x="28" y="38"/>
                    <a:pt x="12" y="47"/>
                  </a:cubicBezTo>
                  <a:cubicBezTo>
                    <a:pt x="4" y="52"/>
                    <a:pt x="0" y="58"/>
                    <a:pt x="0" y="64"/>
                  </a:cubicBezTo>
                  <a:cubicBezTo>
                    <a:pt x="0" y="25"/>
                    <a:pt x="0" y="25"/>
                    <a:pt x="0" y="25"/>
                  </a:cubicBezTo>
                  <a:cubicBezTo>
                    <a:pt x="0" y="19"/>
                    <a:pt x="4" y="13"/>
                    <a:pt x="12" y="9"/>
                  </a:cubicBezTo>
                  <a:cubicBezTo>
                    <a:pt x="28" y="0"/>
                    <a:pt x="53" y="0"/>
                    <a:pt x="69" y="9"/>
                  </a:cubicBezTo>
                  <a:cubicBezTo>
                    <a:pt x="77" y="13"/>
                    <a:pt x="81" y="20"/>
                    <a:pt x="81" y="26"/>
                  </a:cubicBezTo>
                  <a:close/>
                </a:path>
              </a:pathLst>
            </a:custGeom>
            <a:solidFill>
              <a:srgbClr val="402D4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1"/>
            <p:cNvSpPr/>
            <p:nvPr userDrawn="1"/>
          </p:nvSpPr>
          <p:spPr bwMode="auto">
            <a:xfrm>
              <a:off x="4881645" y="2445528"/>
              <a:ext cx="341791" cy="221531"/>
            </a:xfrm>
            <a:custGeom>
              <a:gdLst>
                <a:gd name="T0" fmla="*/ 117 w 117"/>
                <a:gd name="T1" fmla="*/ 1 h 76"/>
                <a:gd name="T2" fmla="*/ 117 w 117"/>
                <a:gd name="T3" fmla="*/ 39 h 76"/>
                <a:gd name="T4" fmla="*/ 100 w 117"/>
                <a:gd name="T5" fmla="*/ 63 h 76"/>
                <a:gd name="T6" fmla="*/ 18 w 117"/>
                <a:gd name="T7" fmla="*/ 63 h 76"/>
                <a:gd name="T8" fmla="*/ 0 w 117"/>
                <a:gd name="T9" fmla="*/ 39 h 76"/>
                <a:gd name="T10" fmla="*/ 0 w 117"/>
                <a:gd name="T11" fmla="*/ 0 h 76"/>
                <a:gd name="T12" fmla="*/ 18 w 117"/>
                <a:gd name="T13" fmla="*/ 24 h 76"/>
                <a:gd name="T14" fmla="*/ 100 w 117"/>
                <a:gd name="T15" fmla="*/ 24 h 76"/>
                <a:gd name="T16" fmla="*/ 117 w 117"/>
                <a:gd name="T17" fmla="*/ 1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7" h="76">
                  <a:moveTo>
                    <a:pt x="117" y="1"/>
                  </a:moveTo>
                  <a:cubicBezTo>
                    <a:pt x="117" y="39"/>
                    <a:pt x="117" y="39"/>
                    <a:pt x="117" y="39"/>
                  </a:cubicBezTo>
                  <a:cubicBezTo>
                    <a:pt x="117" y="48"/>
                    <a:pt x="111" y="56"/>
                    <a:pt x="100" y="63"/>
                  </a:cubicBezTo>
                  <a:cubicBezTo>
                    <a:pt x="77" y="76"/>
                    <a:pt x="40" y="76"/>
                    <a:pt x="18" y="63"/>
                  </a:cubicBezTo>
                  <a:cubicBezTo>
                    <a:pt x="6" y="56"/>
                    <a:pt x="0" y="47"/>
                    <a:pt x="0" y="39"/>
                  </a:cubicBezTo>
                  <a:cubicBezTo>
                    <a:pt x="0" y="0"/>
                    <a:pt x="0" y="0"/>
                    <a:pt x="0" y="0"/>
                  </a:cubicBezTo>
                  <a:cubicBezTo>
                    <a:pt x="0" y="9"/>
                    <a:pt x="6" y="18"/>
                    <a:pt x="18" y="24"/>
                  </a:cubicBezTo>
                  <a:cubicBezTo>
                    <a:pt x="40" y="38"/>
                    <a:pt x="77" y="38"/>
                    <a:pt x="100" y="24"/>
                  </a:cubicBezTo>
                  <a:cubicBezTo>
                    <a:pt x="111" y="18"/>
                    <a:pt x="117" y="9"/>
                    <a:pt x="117" y="1"/>
                  </a:cubicBezTo>
                  <a:close/>
                </a:path>
              </a:pathLst>
            </a:custGeom>
            <a:solidFill>
              <a:srgbClr val="5139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22"/>
            <p:cNvSpPr>
              <a:spLocks noEditPoints="1"/>
            </p:cNvSpPr>
            <p:nvPr userDrawn="1"/>
          </p:nvSpPr>
          <p:spPr bwMode="auto">
            <a:xfrm>
              <a:off x="4867403" y="2337927"/>
              <a:ext cx="373439" cy="218367"/>
            </a:xfrm>
            <a:custGeom>
              <a:gdLst>
                <a:gd name="T0" fmla="*/ 105 w 128"/>
                <a:gd name="T1" fmla="*/ 14 h 75"/>
                <a:gd name="T2" fmla="*/ 105 w 128"/>
                <a:gd name="T3" fmla="*/ 61 h 75"/>
                <a:gd name="T4" fmla="*/ 23 w 128"/>
                <a:gd name="T5" fmla="*/ 61 h 75"/>
                <a:gd name="T6" fmla="*/ 22 w 128"/>
                <a:gd name="T7" fmla="*/ 14 h 75"/>
                <a:gd name="T8" fmla="*/ 105 w 128"/>
                <a:gd name="T9" fmla="*/ 14 h 75"/>
                <a:gd name="T10" fmla="*/ 35 w 128"/>
                <a:gd name="T11" fmla="*/ 54 h 75"/>
                <a:gd name="T12" fmla="*/ 93 w 128"/>
                <a:gd name="T13" fmla="*/ 54 h 75"/>
                <a:gd name="T14" fmla="*/ 92 w 128"/>
                <a:gd name="T15" fmla="*/ 21 h 75"/>
                <a:gd name="T16" fmla="*/ 35 w 128"/>
                <a:gd name="T17" fmla="*/ 21 h 75"/>
                <a:gd name="T18" fmla="*/ 35 w 128"/>
                <a:gd name="T19" fmla="*/ 54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75">
                  <a:moveTo>
                    <a:pt x="105" y="14"/>
                  </a:moveTo>
                  <a:cubicBezTo>
                    <a:pt x="128" y="27"/>
                    <a:pt x="128" y="48"/>
                    <a:pt x="105" y="61"/>
                  </a:cubicBezTo>
                  <a:cubicBezTo>
                    <a:pt x="82" y="75"/>
                    <a:pt x="45" y="75"/>
                    <a:pt x="23" y="61"/>
                  </a:cubicBezTo>
                  <a:cubicBezTo>
                    <a:pt x="0" y="48"/>
                    <a:pt x="0" y="27"/>
                    <a:pt x="22" y="14"/>
                  </a:cubicBezTo>
                  <a:cubicBezTo>
                    <a:pt x="45" y="0"/>
                    <a:pt x="82" y="0"/>
                    <a:pt x="105" y="14"/>
                  </a:cubicBezTo>
                  <a:close/>
                  <a:moveTo>
                    <a:pt x="35" y="54"/>
                  </a:moveTo>
                  <a:cubicBezTo>
                    <a:pt x="51" y="63"/>
                    <a:pt x="77" y="63"/>
                    <a:pt x="93" y="54"/>
                  </a:cubicBezTo>
                  <a:cubicBezTo>
                    <a:pt x="108" y="45"/>
                    <a:pt x="108" y="30"/>
                    <a:pt x="92" y="21"/>
                  </a:cubicBezTo>
                  <a:cubicBezTo>
                    <a:pt x="76" y="12"/>
                    <a:pt x="51" y="12"/>
                    <a:pt x="35" y="21"/>
                  </a:cubicBezTo>
                  <a:cubicBezTo>
                    <a:pt x="19" y="30"/>
                    <a:pt x="19" y="45"/>
                    <a:pt x="35" y="54"/>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23"/>
            <p:cNvSpPr/>
            <p:nvPr userDrawn="1"/>
          </p:nvSpPr>
          <p:spPr bwMode="auto">
            <a:xfrm>
              <a:off x="4677519" y="2809473"/>
              <a:ext cx="321222" cy="253179"/>
            </a:xfrm>
            <a:custGeom>
              <a:gdLst>
                <a:gd name="T0" fmla="*/ 110 w 110"/>
                <a:gd name="T1" fmla="*/ 64 h 87"/>
                <a:gd name="T2" fmla="*/ 110 w 110"/>
                <a:gd name="T3" fmla="*/ 84 h 87"/>
                <a:gd name="T4" fmla="*/ 106 w 110"/>
                <a:gd name="T5" fmla="*/ 87 h 87"/>
                <a:gd name="T6" fmla="*/ 5 w 110"/>
                <a:gd name="T7" fmla="*/ 28 h 87"/>
                <a:gd name="T8" fmla="*/ 0 w 110"/>
                <a:gd name="T9" fmla="*/ 21 h 87"/>
                <a:gd name="T10" fmla="*/ 0 w 110"/>
                <a:gd name="T11" fmla="*/ 0 h 87"/>
                <a:gd name="T12" fmla="*/ 9 w 110"/>
                <a:gd name="T13" fmla="*/ 5 h 87"/>
                <a:gd name="T14" fmla="*/ 9 w 110"/>
                <a:gd name="T15" fmla="*/ 19 h 87"/>
                <a:gd name="T16" fmla="*/ 100 w 110"/>
                <a:gd name="T17" fmla="*/ 72 h 87"/>
                <a:gd name="T18" fmla="*/ 100 w 110"/>
                <a:gd name="T19" fmla="*/ 58 h 87"/>
                <a:gd name="T20" fmla="*/ 110 w 110"/>
                <a:gd name="T21" fmla="*/ 64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0" h="87">
                  <a:moveTo>
                    <a:pt x="110" y="64"/>
                  </a:moveTo>
                  <a:cubicBezTo>
                    <a:pt x="110" y="84"/>
                    <a:pt x="110" y="84"/>
                    <a:pt x="110" y="84"/>
                  </a:cubicBezTo>
                  <a:cubicBezTo>
                    <a:pt x="108" y="83"/>
                    <a:pt x="106" y="84"/>
                    <a:pt x="106" y="87"/>
                  </a:cubicBezTo>
                  <a:cubicBezTo>
                    <a:pt x="5" y="28"/>
                    <a:pt x="5" y="28"/>
                    <a:pt x="5" y="28"/>
                  </a:cubicBezTo>
                  <a:cubicBezTo>
                    <a:pt x="5" y="26"/>
                    <a:pt x="3" y="22"/>
                    <a:pt x="0" y="21"/>
                  </a:cubicBezTo>
                  <a:cubicBezTo>
                    <a:pt x="0" y="0"/>
                    <a:pt x="0" y="0"/>
                    <a:pt x="0" y="0"/>
                  </a:cubicBezTo>
                  <a:cubicBezTo>
                    <a:pt x="9" y="5"/>
                    <a:pt x="9" y="5"/>
                    <a:pt x="9" y="5"/>
                  </a:cubicBezTo>
                  <a:cubicBezTo>
                    <a:pt x="9" y="19"/>
                    <a:pt x="9" y="19"/>
                    <a:pt x="9" y="19"/>
                  </a:cubicBezTo>
                  <a:cubicBezTo>
                    <a:pt x="100" y="72"/>
                    <a:pt x="100" y="72"/>
                    <a:pt x="100" y="72"/>
                  </a:cubicBezTo>
                  <a:cubicBezTo>
                    <a:pt x="100" y="58"/>
                    <a:pt x="100" y="58"/>
                    <a:pt x="100" y="58"/>
                  </a:cubicBezTo>
                  <a:lnTo>
                    <a:pt x="110" y="64"/>
                  </a:lnTo>
                  <a:close/>
                </a:path>
              </a:pathLst>
            </a:custGeom>
            <a:solidFill>
              <a:srgbClr val="C21B5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24"/>
            <p:cNvSpPr/>
            <p:nvPr userDrawn="1"/>
          </p:nvSpPr>
          <p:spPr bwMode="auto">
            <a:xfrm>
              <a:off x="4677519" y="2743014"/>
              <a:ext cx="321222" cy="253179"/>
            </a:xfrm>
            <a:custGeom>
              <a:gdLst>
                <a:gd name="T0" fmla="*/ 106 w 110"/>
                <a:gd name="T1" fmla="*/ 59 h 87"/>
                <a:gd name="T2" fmla="*/ 110 w 110"/>
                <a:gd name="T3" fmla="*/ 66 h 87"/>
                <a:gd name="T4" fmla="*/ 110 w 110"/>
                <a:gd name="T5" fmla="*/ 87 h 87"/>
                <a:gd name="T6" fmla="*/ 100 w 110"/>
                <a:gd name="T7" fmla="*/ 81 h 87"/>
                <a:gd name="T8" fmla="*/ 100 w 110"/>
                <a:gd name="T9" fmla="*/ 67 h 87"/>
                <a:gd name="T10" fmla="*/ 9 w 110"/>
                <a:gd name="T11" fmla="*/ 14 h 87"/>
                <a:gd name="T12" fmla="*/ 9 w 110"/>
                <a:gd name="T13" fmla="*/ 28 h 87"/>
                <a:gd name="T14" fmla="*/ 0 w 110"/>
                <a:gd name="T15" fmla="*/ 23 h 87"/>
                <a:gd name="T16" fmla="*/ 1 w 110"/>
                <a:gd name="T17" fmla="*/ 3 h 87"/>
                <a:gd name="T18" fmla="*/ 5 w 110"/>
                <a:gd name="T19" fmla="*/ 0 h 87"/>
                <a:gd name="T20" fmla="*/ 106 w 110"/>
                <a:gd name="T21" fmla="*/ 5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0" h="87">
                  <a:moveTo>
                    <a:pt x="106" y="59"/>
                  </a:moveTo>
                  <a:cubicBezTo>
                    <a:pt x="106" y="62"/>
                    <a:pt x="108" y="65"/>
                    <a:pt x="110" y="66"/>
                  </a:cubicBezTo>
                  <a:cubicBezTo>
                    <a:pt x="110" y="87"/>
                    <a:pt x="110" y="87"/>
                    <a:pt x="110" y="87"/>
                  </a:cubicBezTo>
                  <a:cubicBezTo>
                    <a:pt x="100" y="81"/>
                    <a:pt x="100" y="81"/>
                    <a:pt x="100" y="81"/>
                  </a:cubicBezTo>
                  <a:cubicBezTo>
                    <a:pt x="100" y="67"/>
                    <a:pt x="100" y="67"/>
                    <a:pt x="100" y="67"/>
                  </a:cubicBezTo>
                  <a:cubicBezTo>
                    <a:pt x="9" y="14"/>
                    <a:pt x="9" y="14"/>
                    <a:pt x="9" y="14"/>
                  </a:cubicBezTo>
                  <a:cubicBezTo>
                    <a:pt x="9" y="28"/>
                    <a:pt x="9" y="28"/>
                    <a:pt x="9" y="28"/>
                  </a:cubicBezTo>
                  <a:cubicBezTo>
                    <a:pt x="0" y="23"/>
                    <a:pt x="0" y="23"/>
                    <a:pt x="0" y="23"/>
                  </a:cubicBezTo>
                  <a:cubicBezTo>
                    <a:pt x="1" y="3"/>
                    <a:pt x="1" y="3"/>
                    <a:pt x="1" y="3"/>
                  </a:cubicBezTo>
                  <a:cubicBezTo>
                    <a:pt x="3" y="4"/>
                    <a:pt x="5" y="3"/>
                    <a:pt x="5" y="0"/>
                  </a:cubicBezTo>
                  <a:lnTo>
                    <a:pt x="106" y="59"/>
                  </a:lnTo>
                  <a:close/>
                </a:path>
              </a:pathLst>
            </a:custGeom>
            <a:solidFill>
              <a:srgbClr val="ED206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25"/>
            <p:cNvSpPr/>
            <p:nvPr userDrawn="1"/>
          </p:nvSpPr>
          <p:spPr bwMode="auto">
            <a:xfrm>
              <a:off x="4702837" y="2823714"/>
              <a:ext cx="265838" cy="196214"/>
            </a:xfrm>
            <a:custGeom>
              <a:gdLst>
                <a:gd name="T0" fmla="*/ 168 w 168"/>
                <a:gd name="T1" fmla="*/ 98 h 124"/>
                <a:gd name="T2" fmla="*/ 168 w 168"/>
                <a:gd name="T3" fmla="*/ 124 h 124"/>
                <a:gd name="T4" fmla="*/ 0 w 168"/>
                <a:gd name="T5" fmla="*/ 26 h 124"/>
                <a:gd name="T6" fmla="*/ 0 w 168"/>
                <a:gd name="T7" fmla="*/ 0 h 124"/>
                <a:gd name="T8" fmla="*/ 168 w 168"/>
                <a:gd name="T9" fmla="*/ 98 h 124"/>
              </a:gdLst>
              <a:cxnLst>
                <a:cxn ang="0">
                  <a:pos x="T0" y="T1"/>
                </a:cxn>
                <a:cxn ang="0">
                  <a:pos x="T2" y="T3"/>
                </a:cxn>
                <a:cxn ang="0">
                  <a:pos x="T4" y="T5"/>
                </a:cxn>
                <a:cxn ang="0">
                  <a:pos x="T6" y="T7"/>
                </a:cxn>
                <a:cxn ang="0">
                  <a:pos x="T8" y="T9"/>
                </a:cxn>
              </a:cxnLst>
              <a:rect l="0" t="0" r="r" b="b"/>
              <a:pathLst>
                <a:path w="168" h="124">
                  <a:moveTo>
                    <a:pt x="168" y="98"/>
                  </a:moveTo>
                  <a:lnTo>
                    <a:pt x="168" y="124"/>
                  </a:lnTo>
                  <a:lnTo>
                    <a:pt x="0" y="26"/>
                  </a:lnTo>
                  <a:lnTo>
                    <a:pt x="0" y="0"/>
                  </a:lnTo>
                  <a:lnTo>
                    <a:pt x="168" y="98"/>
                  </a:lnTo>
                  <a:close/>
                </a:path>
              </a:pathLst>
            </a:custGeom>
            <a:solidFill>
              <a:srgbClr val="B59A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26"/>
            <p:cNvSpPr/>
            <p:nvPr userDrawn="1"/>
          </p:nvSpPr>
          <p:spPr bwMode="auto">
            <a:xfrm>
              <a:off x="4702837" y="2784155"/>
              <a:ext cx="265838" cy="194632"/>
            </a:xfrm>
            <a:custGeom>
              <a:gdLst>
                <a:gd name="T0" fmla="*/ 168 w 168"/>
                <a:gd name="T1" fmla="*/ 97 h 123"/>
                <a:gd name="T2" fmla="*/ 168 w 168"/>
                <a:gd name="T3" fmla="*/ 123 h 123"/>
                <a:gd name="T4" fmla="*/ 0 w 168"/>
                <a:gd name="T5" fmla="*/ 25 h 123"/>
                <a:gd name="T6" fmla="*/ 0 w 168"/>
                <a:gd name="T7" fmla="*/ 0 h 123"/>
                <a:gd name="T8" fmla="*/ 168 w 168"/>
                <a:gd name="T9" fmla="*/ 97 h 123"/>
              </a:gdLst>
              <a:cxnLst>
                <a:cxn ang="0">
                  <a:pos x="T0" y="T1"/>
                </a:cxn>
                <a:cxn ang="0">
                  <a:pos x="T2" y="T3"/>
                </a:cxn>
                <a:cxn ang="0">
                  <a:pos x="T4" y="T5"/>
                </a:cxn>
                <a:cxn ang="0">
                  <a:pos x="T6" y="T7"/>
                </a:cxn>
                <a:cxn ang="0">
                  <a:pos x="T8" y="T9"/>
                </a:cxn>
              </a:cxnLst>
              <a:rect l="0" t="0" r="r" b="b"/>
              <a:pathLst>
                <a:path w="168" h="123">
                  <a:moveTo>
                    <a:pt x="168" y="97"/>
                  </a:moveTo>
                  <a:lnTo>
                    <a:pt x="168" y="123"/>
                  </a:lnTo>
                  <a:lnTo>
                    <a:pt x="0" y="25"/>
                  </a:lnTo>
                  <a:lnTo>
                    <a:pt x="0" y="0"/>
                  </a:lnTo>
                  <a:lnTo>
                    <a:pt x="168" y="97"/>
                  </a:lnTo>
                  <a:close/>
                </a:path>
              </a:pathLst>
            </a:custGeom>
            <a:solidFill>
              <a:srgbClr val="EBC88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27"/>
            <p:cNvSpPr/>
            <p:nvPr userDrawn="1"/>
          </p:nvSpPr>
          <p:spPr bwMode="auto">
            <a:xfrm>
              <a:off x="5109506" y="3048411"/>
              <a:ext cx="77537" cy="79118"/>
            </a:xfrm>
            <a:custGeom>
              <a:gdLst>
                <a:gd name="T0" fmla="*/ 24 w 49"/>
                <a:gd name="T1" fmla="*/ 0 h 50"/>
                <a:gd name="T2" fmla="*/ 29 w 49"/>
                <a:gd name="T3" fmla="*/ 20 h 50"/>
                <a:gd name="T4" fmla="*/ 49 w 49"/>
                <a:gd name="T5" fmla="*/ 24 h 50"/>
                <a:gd name="T6" fmla="*/ 29 w 49"/>
                <a:gd name="T7" fmla="*/ 30 h 50"/>
                <a:gd name="T8" fmla="*/ 24 w 49"/>
                <a:gd name="T9" fmla="*/ 50 h 50"/>
                <a:gd name="T10" fmla="*/ 20 w 49"/>
                <a:gd name="T11" fmla="*/ 30 h 50"/>
                <a:gd name="T12" fmla="*/ 0 w 49"/>
                <a:gd name="T13" fmla="*/ 24 h 50"/>
                <a:gd name="T14" fmla="*/ 20 w 49"/>
                <a:gd name="T15" fmla="*/ 20 h 50"/>
                <a:gd name="T16" fmla="*/ 24 w 49"/>
                <a:gd name="T17"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0">
                  <a:moveTo>
                    <a:pt x="24" y="0"/>
                  </a:moveTo>
                  <a:lnTo>
                    <a:pt x="29" y="20"/>
                  </a:lnTo>
                  <a:lnTo>
                    <a:pt x="49" y="24"/>
                  </a:lnTo>
                  <a:lnTo>
                    <a:pt x="29" y="30"/>
                  </a:lnTo>
                  <a:lnTo>
                    <a:pt x="24" y="50"/>
                  </a:lnTo>
                  <a:lnTo>
                    <a:pt x="20" y="30"/>
                  </a:lnTo>
                  <a:lnTo>
                    <a:pt x="0" y="24"/>
                  </a:lnTo>
                  <a:lnTo>
                    <a:pt x="20" y="20"/>
                  </a:lnTo>
                  <a:lnTo>
                    <a:pt x="24"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28"/>
            <p:cNvSpPr/>
            <p:nvPr userDrawn="1"/>
          </p:nvSpPr>
          <p:spPr bwMode="auto">
            <a:xfrm>
              <a:off x="5158559" y="2955051"/>
              <a:ext cx="52219" cy="55383"/>
            </a:xfrm>
            <a:custGeom>
              <a:gdLst>
                <a:gd name="T0" fmla="*/ 17 w 33"/>
                <a:gd name="T1" fmla="*/ 0 h 35"/>
                <a:gd name="T2" fmla="*/ 20 w 33"/>
                <a:gd name="T3" fmla="*/ 15 h 35"/>
                <a:gd name="T4" fmla="*/ 33 w 33"/>
                <a:gd name="T5" fmla="*/ 19 h 35"/>
                <a:gd name="T6" fmla="*/ 20 w 33"/>
                <a:gd name="T7" fmla="*/ 22 h 35"/>
                <a:gd name="T8" fmla="*/ 17 w 33"/>
                <a:gd name="T9" fmla="*/ 35 h 35"/>
                <a:gd name="T10" fmla="*/ 13 w 33"/>
                <a:gd name="T11" fmla="*/ 22 h 35"/>
                <a:gd name="T12" fmla="*/ 0 w 33"/>
                <a:gd name="T13" fmla="*/ 19 h 35"/>
                <a:gd name="T14" fmla="*/ 13 w 33"/>
                <a:gd name="T15" fmla="*/ 15 h 35"/>
                <a:gd name="T16" fmla="*/ 17 w 33"/>
                <a:gd name="T17" fmla="*/ 0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 h="35">
                  <a:moveTo>
                    <a:pt x="17" y="0"/>
                  </a:moveTo>
                  <a:lnTo>
                    <a:pt x="20" y="15"/>
                  </a:lnTo>
                  <a:lnTo>
                    <a:pt x="33" y="19"/>
                  </a:lnTo>
                  <a:lnTo>
                    <a:pt x="20" y="22"/>
                  </a:lnTo>
                  <a:lnTo>
                    <a:pt x="17" y="35"/>
                  </a:lnTo>
                  <a:lnTo>
                    <a:pt x="13" y="22"/>
                  </a:lnTo>
                  <a:lnTo>
                    <a:pt x="0" y="19"/>
                  </a:lnTo>
                  <a:lnTo>
                    <a:pt x="13" y="15"/>
                  </a:lnTo>
                  <a:lnTo>
                    <a:pt x="17"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29"/>
            <p:cNvSpPr/>
            <p:nvPr userDrawn="1"/>
          </p:nvSpPr>
          <p:spPr bwMode="auto">
            <a:xfrm>
              <a:off x="4712331" y="2594271"/>
              <a:ext cx="137667" cy="137667"/>
            </a:xfrm>
            <a:custGeom>
              <a:gdLst>
                <a:gd name="T0" fmla="*/ 42 w 87"/>
                <a:gd name="T1" fmla="*/ 0 h 87"/>
                <a:gd name="T2" fmla="*/ 51 w 87"/>
                <a:gd name="T3" fmla="*/ 35 h 87"/>
                <a:gd name="T4" fmla="*/ 87 w 87"/>
                <a:gd name="T5" fmla="*/ 44 h 87"/>
                <a:gd name="T6" fmla="*/ 51 w 87"/>
                <a:gd name="T7" fmla="*/ 52 h 87"/>
                <a:gd name="T8" fmla="*/ 42 w 87"/>
                <a:gd name="T9" fmla="*/ 87 h 87"/>
                <a:gd name="T10" fmla="*/ 35 w 87"/>
                <a:gd name="T11" fmla="*/ 52 h 87"/>
                <a:gd name="T12" fmla="*/ 0 w 87"/>
                <a:gd name="T13" fmla="*/ 44 h 87"/>
                <a:gd name="T14" fmla="*/ 35 w 87"/>
                <a:gd name="T15" fmla="*/ 35 h 87"/>
                <a:gd name="T16" fmla="*/ 42 w 87"/>
                <a:gd name="T17" fmla="*/ 0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7" h="87">
                  <a:moveTo>
                    <a:pt x="42" y="0"/>
                  </a:moveTo>
                  <a:lnTo>
                    <a:pt x="51" y="35"/>
                  </a:lnTo>
                  <a:lnTo>
                    <a:pt x="87" y="44"/>
                  </a:lnTo>
                  <a:lnTo>
                    <a:pt x="51" y="52"/>
                  </a:lnTo>
                  <a:lnTo>
                    <a:pt x="42" y="87"/>
                  </a:lnTo>
                  <a:lnTo>
                    <a:pt x="35" y="52"/>
                  </a:lnTo>
                  <a:lnTo>
                    <a:pt x="0" y="44"/>
                  </a:lnTo>
                  <a:lnTo>
                    <a:pt x="35" y="35"/>
                  </a:ln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30"/>
            <p:cNvSpPr/>
            <p:nvPr userDrawn="1"/>
          </p:nvSpPr>
          <p:spPr bwMode="auto">
            <a:xfrm>
              <a:off x="5050958" y="141600"/>
              <a:ext cx="218367" cy="1984290"/>
            </a:xfrm>
            <a:custGeom>
              <a:gdLst>
                <a:gd name="T0" fmla="*/ 75 w 75"/>
                <a:gd name="T1" fmla="*/ 75 h 681"/>
                <a:gd name="T2" fmla="*/ 75 w 75"/>
                <a:gd name="T3" fmla="*/ 650 h 681"/>
                <a:gd name="T4" fmla="*/ 0 w 75"/>
                <a:gd name="T5" fmla="*/ 681 h 681"/>
                <a:gd name="T6" fmla="*/ 0 w 75"/>
                <a:gd name="T7" fmla="*/ 0 h 681"/>
                <a:gd name="T8" fmla="*/ 75 w 75"/>
                <a:gd name="T9" fmla="*/ 75 h 681"/>
              </a:gdLst>
              <a:cxnLst>
                <a:cxn ang="0">
                  <a:pos x="T0" y="T1"/>
                </a:cxn>
                <a:cxn ang="0">
                  <a:pos x="T2" y="T3"/>
                </a:cxn>
                <a:cxn ang="0">
                  <a:pos x="T4" y="T5"/>
                </a:cxn>
                <a:cxn ang="0">
                  <a:pos x="T6" y="T7"/>
                </a:cxn>
                <a:cxn ang="0">
                  <a:pos x="T8" y="T9"/>
                </a:cxn>
              </a:cxnLst>
              <a:rect l="0" t="0" r="r" b="b"/>
              <a:pathLst>
                <a:path w="75" h="681">
                  <a:moveTo>
                    <a:pt x="75" y="75"/>
                  </a:moveTo>
                  <a:cubicBezTo>
                    <a:pt x="75" y="650"/>
                    <a:pt x="75" y="650"/>
                    <a:pt x="75" y="650"/>
                  </a:cubicBezTo>
                  <a:cubicBezTo>
                    <a:pt x="0" y="681"/>
                    <a:pt x="0" y="681"/>
                    <a:pt x="0" y="681"/>
                  </a:cubicBezTo>
                  <a:cubicBezTo>
                    <a:pt x="0" y="0"/>
                    <a:pt x="0" y="0"/>
                    <a:pt x="0" y="0"/>
                  </a:cubicBezTo>
                  <a:cubicBezTo>
                    <a:pt x="41" y="0"/>
                    <a:pt x="75" y="33"/>
                    <a:pt x="75" y="75"/>
                  </a:cubicBezTo>
                  <a:close/>
                </a:path>
              </a:pathLst>
            </a:custGeom>
            <a:solidFill>
              <a:srgbClr val="63636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131"/>
            <p:cNvSpPr/>
            <p:nvPr userDrawn="1"/>
          </p:nvSpPr>
          <p:spPr bwMode="auto">
            <a:xfrm>
              <a:off x="4831009" y="141600"/>
              <a:ext cx="219950" cy="1984290"/>
            </a:xfrm>
            <a:custGeom>
              <a:gdLst>
                <a:gd name="T0" fmla="*/ 75 w 75"/>
                <a:gd name="T1" fmla="*/ 0 h 681"/>
                <a:gd name="T2" fmla="*/ 75 w 75"/>
                <a:gd name="T3" fmla="*/ 681 h 681"/>
                <a:gd name="T4" fmla="*/ 0 w 75"/>
                <a:gd name="T5" fmla="*/ 650 h 681"/>
                <a:gd name="T6" fmla="*/ 0 w 75"/>
                <a:gd name="T7" fmla="*/ 75 h 681"/>
                <a:gd name="T8" fmla="*/ 75 w 75"/>
                <a:gd name="T9" fmla="*/ 0 h 681"/>
              </a:gdLst>
              <a:cxnLst>
                <a:cxn ang="0">
                  <a:pos x="T0" y="T1"/>
                </a:cxn>
                <a:cxn ang="0">
                  <a:pos x="T2" y="T3"/>
                </a:cxn>
                <a:cxn ang="0">
                  <a:pos x="T4" y="T5"/>
                </a:cxn>
                <a:cxn ang="0">
                  <a:pos x="T6" y="T7"/>
                </a:cxn>
                <a:cxn ang="0">
                  <a:pos x="T8" y="T9"/>
                </a:cxn>
              </a:cxnLst>
              <a:rect l="0" t="0" r="r" b="b"/>
              <a:pathLst>
                <a:path w="75" h="681">
                  <a:moveTo>
                    <a:pt x="75" y="0"/>
                  </a:moveTo>
                  <a:cubicBezTo>
                    <a:pt x="75" y="681"/>
                    <a:pt x="75" y="681"/>
                    <a:pt x="75" y="681"/>
                  </a:cubicBezTo>
                  <a:cubicBezTo>
                    <a:pt x="0" y="650"/>
                    <a:pt x="0" y="650"/>
                    <a:pt x="0" y="650"/>
                  </a:cubicBezTo>
                  <a:cubicBezTo>
                    <a:pt x="0" y="75"/>
                    <a:pt x="0" y="75"/>
                    <a:pt x="0" y="75"/>
                  </a:cubicBezTo>
                  <a:cubicBezTo>
                    <a:pt x="0" y="33"/>
                    <a:pt x="33" y="0"/>
                    <a:pt x="75" y="0"/>
                  </a:cubicBezTo>
                  <a:close/>
                </a:path>
              </a:pathLst>
            </a:custGeom>
            <a:solidFill>
              <a:srgbClr val="82828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132"/>
            <p:cNvSpPr/>
            <p:nvPr userDrawn="1"/>
          </p:nvSpPr>
          <p:spPr bwMode="auto">
            <a:xfrm>
              <a:off x="5041464" y="1926512"/>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133"/>
            <p:cNvSpPr/>
            <p:nvPr userDrawn="1"/>
          </p:nvSpPr>
          <p:spPr bwMode="auto">
            <a:xfrm>
              <a:off x="5041464" y="1866382"/>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134"/>
            <p:cNvSpPr/>
            <p:nvPr userDrawn="1"/>
          </p:nvSpPr>
          <p:spPr bwMode="auto">
            <a:xfrm>
              <a:off x="5041464" y="1804670"/>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135"/>
            <p:cNvSpPr/>
            <p:nvPr userDrawn="1"/>
          </p:nvSpPr>
          <p:spPr bwMode="auto">
            <a:xfrm>
              <a:off x="5041464" y="1744540"/>
              <a:ext cx="227861" cy="109184"/>
            </a:xfrm>
            <a:custGeom>
              <a:gdLst>
                <a:gd name="T0" fmla="*/ 78 w 78"/>
                <a:gd name="T1" fmla="*/ 0 h 38"/>
                <a:gd name="T2" fmla="*/ 78 w 78"/>
                <a:gd name="T3" fmla="*/ 5 h 38"/>
                <a:gd name="T4" fmla="*/ 4 w 78"/>
                <a:gd name="T5" fmla="*/ 38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8"/>
                    <a:pt x="4" y="38"/>
                    <a:pt x="4" y="38"/>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36"/>
            <p:cNvSpPr/>
            <p:nvPr userDrawn="1"/>
          </p:nvSpPr>
          <p:spPr bwMode="auto">
            <a:xfrm>
              <a:off x="5041464" y="1682827"/>
              <a:ext cx="227861" cy="110766"/>
            </a:xfrm>
            <a:custGeom>
              <a:gdLst>
                <a:gd name="T0" fmla="*/ 78 w 78"/>
                <a:gd name="T1" fmla="*/ 0 h 38"/>
                <a:gd name="T2" fmla="*/ 78 w 78"/>
                <a:gd name="T3" fmla="*/ 5 h 38"/>
                <a:gd name="T4" fmla="*/ 4 w 78"/>
                <a:gd name="T5" fmla="*/ 38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8"/>
                    <a:pt x="4" y="38"/>
                    <a:pt x="4" y="38"/>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37"/>
            <p:cNvSpPr/>
            <p:nvPr userDrawn="1"/>
          </p:nvSpPr>
          <p:spPr bwMode="auto">
            <a:xfrm>
              <a:off x="5041464" y="1624280"/>
              <a:ext cx="227861" cy="107601"/>
            </a:xfrm>
            <a:custGeom>
              <a:gdLst>
                <a:gd name="T0" fmla="*/ 78 w 78"/>
                <a:gd name="T1" fmla="*/ 0 h 37"/>
                <a:gd name="T2" fmla="*/ 78 w 78"/>
                <a:gd name="T3" fmla="*/ 5 h 37"/>
                <a:gd name="T4" fmla="*/ 4 w 78"/>
                <a:gd name="T5" fmla="*/ 37 h 37"/>
                <a:gd name="T6" fmla="*/ 3 w 78"/>
                <a:gd name="T7" fmla="*/ 37 h 37"/>
                <a:gd name="T8" fmla="*/ 1 w 78"/>
                <a:gd name="T9" fmla="*/ 35 h 37"/>
                <a:gd name="T10" fmla="*/ 2 w 78"/>
                <a:gd name="T11" fmla="*/ 32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5"/>
                  </a:cubicBezTo>
                  <a:cubicBezTo>
                    <a:pt x="0" y="34"/>
                    <a:pt x="1" y="33"/>
                    <a:pt x="2" y="32"/>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38"/>
            <p:cNvSpPr/>
            <p:nvPr userDrawn="1"/>
          </p:nvSpPr>
          <p:spPr bwMode="auto">
            <a:xfrm>
              <a:off x="5041464" y="1562566"/>
              <a:ext cx="227861" cy="107601"/>
            </a:xfrm>
            <a:custGeom>
              <a:gdLst>
                <a:gd name="T0" fmla="*/ 78 w 78"/>
                <a:gd name="T1" fmla="*/ 0 h 37"/>
                <a:gd name="T2" fmla="*/ 78 w 78"/>
                <a:gd name="T3" fmla="*/ 5 h 37"/>
                <a:gd name="T4" fmla="*/ 4 w 78"/>
                <a:gd name="T5" fmla="*/ 37 h 37"/>
                <a:gd name="T6" fmla="*/ 3 w 78"/>
                <a:gd name="T7" fmla="*/ 37 h 37"/>
                <a:gd name="T8" fmla="*/ 1 w 78"/>
                <a:gd name="T9" fmla="*/ 35 h 37"/>
                <a:gd name="T10" fmla="*/ 2 w 78"/>
                <a:gd name="T11" fmla="*/ 32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5"/>
                  </a:cubicBezTo>
                  <a:cubicBezTo>
                    <a:pt x="0" y="34"/>
                    <a:pt x="1" y="33"/>
                    <a:pt x="2" y="32"/>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139"/>
            <p:cNvSpPr/>
            <p:nvPr userDrawn="1"/>
          </p:nvSpPr>
          <p:spPr bwMode="auto">
            <a:xfrm>
              <a:off x="5041464" y="1284069"/>
              <a:ext cx="227861" cy="107601"/>
            </a:xfrm>
            <a:custGeom>
              <a:gdLst>
                <a:gd name="T0" fmla="*/ 78 w 78"/>
                <a:gd name="T1" fmla="*/ 0 h 37"/>
                <a:gd name="T2" fmla="*/ 78 w 78"/>
                <a:gd name="T3" fmla="*/ 5 h 37"/>
                <a:gd name="T4" fmla="*/ 4 w 78"/>
                <a:gd name="T5" fmla="*/ 37 h 37"/>
                <a:gd name="T6" fmla="*/ 3 w 78"/>
                <a:gd name="T7" fmla="*/ 37 h 37"/>
                <a:gd name="T8" fmla="*/ 1 w 78"/>
                <a:gd name="T9" fmla="*/ 35 h 37"/>
                <a:gd name="T10" fmla="*/ 2 w 78"/>
                <a:gd name="T11" fmla="*/ 32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5"/>
                  </a:cubicBezTo>
                  <a:cubicBezTo>
                    <a:pt x="0" y="34"/>
                    <a:pt x="1" y="33"/>
                    <a:pt x="2" y="32"/>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40"/>
            <p:cNvSpPr/>
            <p:nvPr userDrawn="1"/>
          </p:nvSpPr>
          <p:spPr bwMode="auto">
            <a:xfrm>
              <a:off x="5041464" y="1003991"/>
              <a:ext cx="227861" cy="107601"/>
            </a:xfrm>
            <a:custGeom>
              <a:gdLst>
                <a:gd name="T0" fmla="*/ 78 w 78"/>
                <a:gd name="T1" fmla="*/ 0 h 37"/>
                <a:gd name="T2" fmla="*/ 78 w 78"/>
                <a:gd name="T3" fmla="*/ 5 h 37"/>
                <a:gd name="T4" fmla="*/ 4 w 78"/>
                <a:gd name="T5" fmla="*/ 37 h 37"/>
                <a:gd name="T6" fmla="*/ 3 w 78"/>
                <a:gd name="T7" fmla="*/ 37 h 37"/>
                <a:gd name="T8" fmla="*/ 1 w 78"/>
                <a:gd name="T9" fmla="*/ 36 h 37"/>
                <a:gd name="T10" fmla="*/ 2 w 78"/>
                <a:gd name="T11" fmla="*/ 33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6"/>
                  </a:cubicBezTo>
                  <a:cubicBezTo>
                    <a:pt x="0" y="34"/>
                    <a:pt x="1" y="33"/>
                    <a:pt x="2" y="33"/>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41"/>
            <p:cNvSpPr/>
            <p:nvPr userDrawn="1"/>
          </p:nvSpPr>
          <p:spPr bwMode="auto">
            <a:xfrm>
              <a:off x="5041464" y="942278"/>
              <a:ext cx="227861" cy="107601"/>
            </a:xfrm>
            <a:custGeom>
              <a:gdLst>
                <a:gd name="T0" fmla="*/ 78 w 78"/>
                <a:gd name="T1" fmla="*/ 0 h 37"/>
                <a:gd name="T2" fmla="*/ 78 w 78"/>
                <a:gd name="T3" fmla="*/ 5 h 37"/>
                <a:gd name="T4" fmla="*/ 4 w 78"/>
                <a:gd name="T5" fmla="*/ 37 h 37"/>
                <a:gd name="T6" fmla="*/ 3 w 78"/>
                <a:gd name="T7" fmla="*/ 37 h 37"/>
                <a:gd name="T8" fmla="*/ 1 w 78"/>
                <a:gd name="T9" fmla="*/ 36 h 37"/>
                <a:gd name="T10" fmla="*/ 2 w 78"/>
                <a:gd name="T11" fmla="*/ 33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6"/>
                  </a:cubicBezTo>
                  <a:cubicBezTo>
                    <a:pt x="0" y="34"/>
                    <a:pt x="1" y="33"/>
                    <a:pt x="2" y="33"/>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42"/>
            <p:cNvSpPr/>
            <p:nvPr userDrawn="1"/>
          </p:nvSpPr>
          <p:spPr bwMode="auto">
            <a:xfrm>
              <a:off x="5041464" y="882148"/>
              <a:ext cx="227861" cy="107601"/>
            </a:xfrm>
            <a:custGeom>
              <a:gdLst>
                <a:gd name="T0" fmla="*/ 78 w 78"/>
                <a:gd name="T1" fmla="*/ 0 h 37"/>
                <a:gd name="T2" fmla="*/ 78 w 78"/>
                <a:gd name="T3" fmla="*/ 5 h 37"/>
                <a:gd name="T4" fmla="*/ 4 w 78"/>
                <a:gd name="T5" fmla="*/ 37 h 37"/>
                <a:gd name="T6" fmla="*/ 3 w 78"/>
                <a:gd name="T7" fmla="*/ 37 h 37"/>
                <a:gd name="T8" fmla="*/ 1 w 78"/>
                <a:gd name="T9" fmla="*/ 36 h 37"/>
                <a:gd name="T10" fmla="*/ 2 w 78"/>
                <a:gd name="T11" fmla="*/ 33 h 37"/>
                <a:gd name="T12" fmla="*/ 3 w 78"/>
                <a:gd name="T13" fmla="*/ 32 h 37"/>
                <a:gd name="T14" fmla="*/ 78 w 78"/>
                <a:gd name="T15" fmla="*/ 0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7">
                  <a:moveTo>
                    <a:pt x="78" y="0"/>
                  </a:moveTo>
                  <a:cubicBezTo>
                    <a:pt x="78" y="5"/>
                    <a:pt x="78" y="5"/>
                    <a:pt x="78" y="5"/>
                  </a:cubicBezTo>
                  <a:cubicBezTo>
                    <a:pt x="4" y="37"/>
                    <a:pt x="4" y="37"/>
                    <a:pt x="4" y="37"/>
                  </a:cubicBezTo>
                  <a:cubicBezTo>
                    <a:pt x="3" y="37"/>
                    <a:pt x="3" y="37"/>
                    <a:pt x="3" y="37"/>
                  </a:cubicBezTo>
                  <a:cubicBezTo>
                    <a:pt x="2" y="37"/>
                    <a:pt x="1" y="36"/>
                    <a:pt x="1" y="36"/>
                  </a:cubicBezTo>
                  <a:cubicBezTo>
                    <a:pt x="0" y="34"/>
                    <a:pt x="1" y="33"/>
                    <a:pt x="2" y="33"/>
                  </a:cubicBezTo>
                  <a:cubicBezTo>
                    <a:pt x="3" y="32"/>
                    <a:pt x="3" y="32"/>
                    <a:pt x="3" y="32"/>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143"/>
            <p:cNvSpPr/>
            <p:nvPr userDrawn="1"/>
          </p:nvSpPr>
          <p:spPr bwMode="auto">
            <a:xfrm>
              <a:off x="5041464" y="578333"/>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44"/>
            <p:cNvSpPr/>
            <p:nvPr userDrawn="1"/>
          </p:nvSpPr>
          <p:spPr bwMode="auto">
            <a:xfrm>
              <a:off x="5041464" y="518204"/>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145"/>
            <p:cNvSpPr/>
            <p:nvPr userDrawn="1"/>
          </p:nvSpPr>
          <p:spPr bwMode="auto">
            <a:xfrm>
              <a:off x="5041464" y="456492"/>
              <a:ext cx="227861" cy="110766"/>
            </a:xfrm>
            <a:custGeom>
              <a:gdLst>
                <a:gd name="T0" fmla="*/ 78 w 78"/>
                <a:gd name="T1" fmla="*/ 0 h 38"/>
                <a:gd name="T2" fmla="*/ 78 w 78"/>
                <a:gd name="T3" fmla="*/ 5 h 38"/>
                <a:gd name="T4" fmla="*/ 4 w 78"/>
                <a:gd name="T5" fmla="*/ 37 h 38"/>
                <a:gd name="T6" fmla="*/ 3 w 78"/>
                <a:gd name="T7" fmla="*/ 38 h 38"/>
                <a:gd name="T8" fmla="*/ 1 w 78"/>
                <a:gd name="T9" fmla="*/ 36 h 38"/>
                <a:gd name="T10" fmla="*/ 2 w 78"/>
                <a:gd name="T11" fmla="*/ 33 h 38"/>
                <a:gd name="T12" fmla="*/ 3 w 78"/>
                <a:gd name="T13" fmla="*/ 33 h 38"/>
                <a:gd name="T14" fmla="*/ 78 w 78"/>
                <a:gd name="T15" fmla="*/ 0 h 3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38">
                  <a:moveTo>
                    <a:pt x="78" y="0"/>
                  </a:moveTo>
                  <a:cubicBezTo>
                    <a:pt x="78" y="5"/>
                    <a:pt x="78" y="5"/>
                    <a:pt x="78" y="5"/>
                  </a:cubicBezTo>
                  <a:cubicBezTo>
                    <a:pt x="4" y="37"/>
                    <a:pt x="4" y="37"/>
                    <a:pt x="4" y="37"/>
                  </a:cubicBezTo>
                  <a:cubicBezTo>
                    <a:pt x="3" y="38"/>
                    <a:pt x="3" y="38"/>
                    <a:pt x="3" y="38"/>
                  </a:cubicBezTo>
                  <a:cubicBezTo>
                    <a:pt x="2" y="38"/>
                    <a:pt x="1" y="37"/>
                    <a:pt x="1" y="36"/>
                  </a:cubicBezTo>
                  <a:cubicBezTo>
                    <a:pt x="0" y="35"/>
                    <a:pt x="1" y="34"/>
                    <a:pt x="2" y="33"/>
                  </a:cubicBezTo>
                  <a:cubicBezTo>
                    <a:pt x="3" y="33"/>
                    <a:pt x="3" y="33"/>
                    <a:pt x="3" y="33"/>
                  </a:cubicBezTo>
                  <a:lnTo>
                    <a:pt x="78" y="0"/>
                  </a:lnTo>
                  <a:close/>
                </a:path>
              </a:pathLst>
            </a:custGeom>
            <a:solidFill>
              <a:srgbClr val="33333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46"/>
            <p:cNvSpPr/>
            <p:nvPr userDrawn="1"/>
          </p:nvSpPr>
          <p:spPr bwMode="auto">
            <a:xfrm>
              <a:off x="4831009" y="1869547"/>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47"/>
            <p:cNvSpPr/>
            <p:nvPr userDrawn="1"/>
          </p:nvSpPr>
          <p:spPr bwMode="auto">
            <a:xfrm>
              <a:off x="4831009" y="1807834"/>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48"/>
            <p:cNvSpPr/>
            <p:nvPr userDrawn="1"/>
          </p:nvSpPr>
          <p:spPr bwMode="auto">
            <a:xfrm>
              <a:off x="4831009" y="1746122"/>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49"/>
            <p:cNvSpPr/>
            <p:nvPr userDrawn="1"/>
          </p:nvSpPr>
          <p:spPr bwMode="auto">
            <a:xfrm>
              <a:off x="4831009" y="1685992"/>
              <a:ext cx="224696" cy="107601"/>
            </a:xfrm>
            <a:custGeom>
              <a:gdLst>
                <a:gd name="T0" fmla="*/ 0 w 77"/>
                <a:gd name="T1" fmla="*/ 5 h 37"/>
                <a:gd name="T2" fmla="*/ 74 w 77"/>
                <a:gd name="T3" fmla="*/ 36 h 37"/>
                <a:gd name="T4" fmla="*/ 75 w 77"/>
                <a:gd name="T5" fmla="*/ 37 h 37"/>
                <a:gd name="T6" fmla="*/ 77 w 77"/>
                <a:gd name="T7" fmla="*/ 35 h 37"/>
                <a:gd name="T8" fmla="*/ 76 w 77"/>
                <a:gd name="T9" fmla="*/ 32 h 37"/>
                <a:gd name="T10" fmla="*/ 75 w 77"/>
                <a:gd name="T11" fmla="*/ 32 h 37"/>
                <a:gd name="T12" fmla="*/ 0 w 77"/>
                <a:gd name="T13" fmla="*/ 0 h 37"/>
                <a:gd name="T14" fmla="*/ 0 w 77"/>
                <a:gd name="T15" fmla="*/ 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0" y="5"/>
                  </a:moveTo>
                  <a:cubicBezTo>
                    <a:pt x="74" y="36"/>
                    <a:pt x="74" y="36"/>
                    <a:pt x="74" y="36"/>
                  </a:cubicBezTo>
                  <a:cubicBezTo>
                    <a:pt x="74" y="36"/>
                    <a:pt x="74" y="37"/>
                    <a:pt x="75" y="37"/>
                  </a:cubicBezTo>
                  <a:cubicBezTo>
                    <a:pt x="76" y="37"/>
                    <a:pt x="76" y="36"/>
                    <a:pt x="77" y="35"/>
                  </a:cubicBezTo>
                  <a:cubicBezTo>
                    <a:pt x="77" y="34"/>
                    <a:pt x="77" y="33"/>
                    <a:pt x="76" y="32"/>
                  </a:cubicBezTo>
                  <a:cubicBezTo>
                    <a:pt x="75" y="32"/>
                    <a:pt x="75" y="32"/>
                    <a:pt x="75" y="32"/>
                  </a:cubicBezTo>
                  <a:cubicBezTo>
                    <a:pt x="0" y="0"/>
                    <a:pt x="0" y="0"/>
                    <a:pt x="0" y="0"/>
                  </a:cubicBezTo>
                  <a:lnTo>
                    <a:pt x="0" y="5"/>
                  </a:ln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50"/>
            <p:cNvSpPr/>
            <p:nvPr userDrawn="1"/>
          </p:nvSpPr>
          <p:spPr bwMode="auto">
            <a:xfrm>
              <a:off x="4831009" y="1624280"/>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51"/>
            <p:cNvSpPr/>
            <p:nvPr userDrawn="1"/>
          </p:nvSpPr>
          <p:spPr bwMode="auto">
            <a:xfrm>
              <a:off x="4831009" y="1562566"/>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52"/>
            <p:cNvSpPr/>
            <p:nvPr userDrawn="1"/>
          </p:nvSpPr>
          <p:spPr bwMode="auto">
            <a:xfrm>
              <a:off x="4831009" y="1502436"/>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3"/>
            <p:cNvSpPr/>
            <p:nvPr userDrawn="1"/>
          </p:nvSpPr>
          <p:spPr bwMode="auto">
            <a:xfrm>
              <a:off x="4831009" y="1440725"/>
              <a:ext cx="224696" cy="107601"/>
            </a:xfrm>
            <a:custGeom>
              <a:gdLst>
                <a:gd name="T0" fmla="*/ 77 w 77"/>
                <a:gd name="T1" fmla="*/ 35 h 37"/>
                <a:gd name="T2" fmla="*/ 75 w 77"/>
                <a:gd name="T3" fmla="*/ 37 h 37"/>
                <a:gd name="T4" fmla="*/ 74 w 77"/>
                <a:gd name="T5" fmla="*/ 36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6"/>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154"/>
            <p:cNvSpPr/>
            <p:nvPr userDrawn="1"/>
          </p:nvSpPr>
          <p:spPr bwMode="auto">
            <a:xfrm>
              <a:off x="4831009" y="1379012"/>
              <a:ext cx="224696" cy="109184"/>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155"/>
            <p:cNvSpPr/>
            <p:nvPr userDrawn="1"/>
          </p:nvSpPr>
          <p:spPr bwMode="auto">
            <a:xfrm>
              <a:off x="4831009" y="1318882"/>
              <a:ext cx="224696" cy="107601"/>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156"/>
            <p:cNvSpPr/>
            <p:nvPr userDrawn="1"/>
          </p:nvSpPr>
          <p:spPr bwMode="auto">
            <a:xfrm>
              <a:off x="4831009" y="1257170"/>
              <a:ext cx="224696" cy="107601"/>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157"/>
            <p:cNvSpPr/>
            <p:nvPr userDrawn="1"/>
          </p:nvSpPr>
          <p:spPr bwMode="auto">
            <a:xfrm>
              <a:off x="4831009" y="1195457"/>
              <a:ext cx="224696" cy="109184"/>
            </a:xfrm>
            <a:custGeom>
              <a:gdLst>
                <a:gd name="T0" fmla="*/ 77 w 77"/>
                <a:gd name="T1" fmla="*/ 35 h 37"/>
                <a:gd name="T2" fmla="*/ 75 w 77"/>
                <a:gd name="T3" fmla="*/ 37 h 37"/>
                <a:gd name="T4" fmla="*/ 74 w 77"/>
                <a:gd name="T5" fmla="*/ 37 h 37"/>
                <a:gd name="T6" fmla="*/ 0 w 77"/>
                <a:gd name="T7" fmla="*/ 5 h 37"/>
                <a:gd name="T8" fmla="*/ 0 w 77"/>
                <a:gd name="T9" fmla="*/ 0 h 37"/>
                <a:gd name="T10" fmla="*/ 75 w 77"/>
                <a:gd name="T11" fmla="*/ 32 h 37"/>
                <a:gd name="T12" fmla="*/ 76 w 77"/>
                <a:gd name="T13" fmla="*/ 32 h 37"/>
                <a:gd name="T14" fmla="*/ 77 w 77"/>
                <a:gd name="T15" fmla="*/ 35 h 3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7">
                  <a:moveTo>
                    <a:pt x="77" y="35"/>
                  </a:moveTo>
                  <a:cubicBezTo>
                    <a:pt x="76" y="36"/>
                    <a:pt x="76" y="37"/>
                    <a:pt x="75" y="37"/>
                  </a:cubicBezTo>
                  <a:cubicBezTo>
                    <a:pt x="74" y="37"/>
                    <a:pt x="74" y="37"/>
                    <a:pt x="74" y="37"/>
                  </a:cubicBezTo>
                  <a:cubicBezTo>
                    <a:pt x="0" y="5"/>
                    <a:pt x="0" y="5"/>
                    <a:pt x="0" y="5"/>
                  </a:cubicBezTo>
                  <a:cubicBezTo>
                    <a:pt x="0" y="0"/>
                    <a:pt x="0" y="0"/>
                    <a:pt x="0" y="0"/>
                  </a:cubicBezTo>
                  <a:cubicBezTo>
                    <a:pt x="75" y="32"/>
                    <a:pt x="75" y="32"/>
                    <a:pt x="75" y="32"/>
                  </a:cubicBezTo>
                  <a:cubicBezTo>
                    <a:pt x="76" y="32"/>
                    <a:pt x="76" y="32"/>
                    <a:pt x="76" y="32"/>
                  </a:cubicBezTo>
                  <a:cubicBezTo>
                    <a:pt x="77" y="33"/>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158"/>
            <p:cNvSpPr/>
            <p:nvPr userDrawn="1"/>
          </p:nvSpPr>
          <p:spPr bwMode="auto">
            <a:xfrm>
              <a:off x="4831009" y="882148"/>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159"/>
            <p:cNvSpPr/>
            <p:nvPr userDrawn="1"/>
          </p:nvSpPr>
          <p:spPr bwMode="auto">
            <a:xfrm>
              <a:off x="4831009" y="820437"/>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60"/>
            <p:cNvSpPr/>
            <p:nvPr userDrawn="1"/>
          </p:nvSpPr>
          <p:spPr bwMode="auto">
            <a:xfrm>
              <a:off x="4831009" y="758723"/>
              <a:ext cx="224696" cy="106019"/>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61"/>
            <p:cNvSpPr/>
            <p:nvPr userDrawn="1"/>
          </p:nvSpPr>
          <p:spPr bwMode="auto">
            <a:xfrm>
              <a:off x="4831009" y="698593"/>
              <a:ext cx="224696" cy="104436"/>
            </a:xfrm>
            <a:custGeom>
              <a:gdLst>
                <a:gd name="T0" fmla="*/ 77 w 77"/>
                <a:gd name="T1" fmla="*/ 35 h 36"/>
                <a:gd name="T2" fmla="*/ 75 w 77"/>
                <a:gd name="T3" fmla="*/ 36 h 36"/>
                <a:gd name="T4" fmla="*/ 74 w 77"/>
                <a:gd name="T5" fmla="*/ 36 h 36"/>
                <a:gd name="T6" fmla="*/ 0 w 77"/>
                <a:gd name="T7" fmla="*/ 5 h 36"/>
                <a:gd name="T8" fmla="*/ 0 w 77"/>
                <a:gd name="T9" fmla="*/ 0 h 36"/>
                <a:gd name="T10" fmla="*/ 75 w 77"/>
                <a:gd name="T11" fmla="*/ 32 h 36"/>
                <a:gd name="T12" fmla="*/ 76 w 77"/>
                <a:gd name="T13" fmla="*/ 32 h 36"/>
                <a:gd name="T14" fmla="*/ 77 w 77"/>
                <a:gd name="T15" fmla="*/ 35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36">
                  <a:moveTo>
                    <a:pt x="77" y="35"/>
                  </a:moveTo>
                  <a:cubicBezTo>
                    <a:pt x="76" y="36"/>
                    <a:pt x="76" y="36"/>
                    <a:pt x="75" y="36"/>
                  </a:cubicBezTo>
                  <a:cubicBezTo>
                    <a:pt x="74" y="36"/>
                    <a:pt x="74" y="36"/>
                    <a:pt x="74" y="36"/>
                  </a:cubicBezTo>
                  <a:cubicBezTo>
                    <a:pt x="0" y="5"/>
                    <a:pt x="0" y="5"/>
                    <a:pt x="0" y="5"/>
                  </a:cubicBezTo>
                  <a:cubicBezTo>
                    <a:pt x="0" y="0"/>
                    <a:pt x="0" y="0"/>
                    <a:pt x="0" y="0"/>
                  </a:cubicBezTo>
                  <a:cubicBezTo>
                    <a:pt x="75" y="32"/>
                    <a:pt x="75" y="32"/>
                    <a:pt x="75" y="32"/>
                  </a:cubicBezTo>
                  <a:cubicBezTo>
                    <a:pt x="76" y="32"/>
                    <a:pt x="76" y="32"/>
                    <a:pt x="76" y="32"/>
                  </a:cubicBezTo>
                  <a:cubicBezTo>
                    <a:pt x="77" y="32"/>
                    <a:pt x="77" y="34"/>
                    <a:pt x="77" y="35"/>
                  </a:cubicBezTo>
                  <a:close/>
                </a:path>
              </a:pathLst>
            </a:custGeom>
            <a:solidFill>
              <a:srgbClr val="C9C9C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62"/>
            <p:cNvSpPr/>
            <p:nvPr userDrawn="1"/>
          </p:nvSpPr>
          <p:spPr bwMode="auto">
            <a:xfrm>
              <a:off x="5016146" y="328319"/>
              <a:ext cx="34812" cy="2186833"/>
            </a:xfrm>
            <a:custGeom>
              <a:gdLst>
                <a:gd name="T0" fmla="*/ 0 w 12"/>
                <a:gd name="T1" fmla="*/ 11 h 751"/>
                <a:gd name="T2" fmla="*/ 0 w 12"/>
                <a:gd name="T3" fmla="*/ 749 h 751"/>
                <a:gd name="T4" fmla="*/ 12 w 12"/>
                <a:gd name="T5" fmla="*/ 751 h 751"/>
                <a:gd name="T6" fmla="*/ 12 w 12"/>
                <a:gd name="T7" fmla="*/ 0 h 751"/>
                <a:gd name="T8" fmla="*/ 0 w 12"/>
                <a:gd name="T9" fmla="*/ 11 h 751"/>
              </a:gdLst>
              <a:cxnLst>
                <a:cxn ang="0">
                  <a:pos x="T0" y="T1"/>
                </a:cxn>
                <a:cxn ang="0">
                  <a:pos x="T2" y="T3"/>
                </a:cxn>
                <a:cxn ang="0">
                  <a:pos x="T4" y="T5"/>
                </a:cxn>
                <a:cxn ang="0">
                  <a:pos x="T6" y="T7"/>
                </a:cxn>
                <a:cxn ang="0">
                  <a:pos x="T8" y="T9"/>
                </a:cxn>
              </a:cxnLst>
              <a:rect l="0" t="0" r="r" b="b"/>
              <a:pathLst>
                <a:path w="12" h="751">
                  <a:moveTo>
                    <a:pt x="0" y="11"/>
                  </a:moveTo>
                  <a:cubicBezTo>
                    <a:pt x="0" y="749"/>
                    <a:pt x="0" y="749"/>
                    <a:pt x="0" y="749"/>
                  </a:cubicBezTo>
                  <a:cubicBezTo>
                    <a:pt x="4" y="750"/>
                    <a:pt x="8" y="751"/>
                    <a:pt x="12" y="751"/>
                  </a:cubicBezTo>
                  <a:cubicBezTo>
                    <a:pt x="12" y="0"/>
                    <a:pt x="12" y="0"/>
                    <a:pt x="12" y="0"/>
                  </a:cubicBezTo>
                  <a:cubicBezTo>
                    <a:pt x="5" y="0"/>
                    <a:pt x="0" y="5"/>
                    <a:pt x="0" y="11"/>
                  </a:cubicBezTo>
                  <a:close/>
                </a:path>
              </a:pathLst>
            </a:custGeom>
            <a:solidFill>
              <a:srgbClr val="F6E6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163"/>
            <p:cNvSpPr/>
            <p:nvPr userDrawn="1"/>
          </p:nvSpPr>
          <p:spPr bwMode="auto">
            <a:xfrm>
              <a:off x="5050958" y="328319"/>
              <a:ext cx="31647" cy="2186833"/>
            </a:xfrm>
            <a:custGeom>
              <a:gdLst>
                <a:gd name="T0" fmla="*/ 11 w 11"/>
                <a:gd name="T1" fmla="*/ 11 h 751"/>
                <a:gd name="T2" fmla="*/ 0 w 11"/>
                <a:gd name="T3" fmla="*/ 0 h 751"/>
                <a:gd name="T4" fmla="*/ 0 w 11"/>
                <a:gd name="T5" fmla="*/ 751 h 751"/>
                <a:gd name="T6" fmla="*/ 11 w 11"/>
                <a:gd name="T7" fmla="*/ 750 h 751"/>
                <a:gd name="T8" fmla="*/ 11 w 11"/>
                <a:gd name="T9" fmla="*/ 11 h 751"/>
              </a:gdLst>
              <a:cxnLst>
                <a:cxn ang="0">
                  <a:pos x="T0" y="T1"/>
                </a:cxn>
                <a:cxn ang="0">
                  <a:pos x="T2" y="T3"/>
                </a:cxn>
                <a:cxn ang="0">
                  <a:pos x="T4" y="T5"/>
                </a:cxn>
                <a:cxn ang="0">
                  <a:pos x="T6" y="T7"/>
                </a:cxn>
                <a:cxn ang="0">
                  <a:pos x="T8" y="T9"/>
                </a:cxn>
              </a:cxnLst>
              <a:rect l="0" t="0" r="r" b="b"/>
              <a:pathLst>
                <a:path w="11" h="751">
                  <a:moveTo>
                    <a:pt x="11" y="11"/>
                  </a:moveTo>
                  <a:cubicBezTo>
                    <a:pt x="11" y="5"/>
                    <a:pt x="6" y="0"/>
                    <a:pt x="0" y="0"/>
                  </a:cubicBezTo>
                  <a:cubicBezTo>
                    <a:pt x="0" y="751"/>
                    <a:pt x="0" y="751"/>
                    <a:pt x="0" y="751"/>
                  </a:cubicBezTo>
                  <a:cubicBezTo>
                    <a:pt x="4" y="751"/>
                    <a:pt x="7" y="750"/>
                    <a:pt x="11" y="750"/>
                  </a:cubicBezTo>
                  <a:lnTo>
                    <a:pt x="11" y="11"/>
                  </a:lnTo>
                  <a:close/>
                </a:path>
              </a:pathLst>
            </a:custGeom>
            <a:solidFill>
              <a:srgbClr val="CCBEA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164"/>
            <p:cNvSpPr/>
            <p:nvPr userDrawn="1"/>
          </p:nvSpPr>
          <p:spPr bwMode="auto">
            <a:xfrm>
              <a:off x="4868986" y="356802"/>
              <a:ext cx="102855" cy="102854"/>
            </a:xfrm>
            <a:custGeom>
              <a:gdLst>
                <a:gd name="T0" fmla="*/ 32 w 65"/>
                <a:gd name="T1" fmla="*/ 0 h 65"/>
                <a:gd name="T2" fmla="*/ 37 w 65"/>
                <a:gd name="T3" fmla="*/ 26 h 65"/>
                <a:gd name="T4" fmla="*/ 65 w 65"/>
                <a:gd name="T5" fmla="*/ 33 h 65"/>
                <a:gd name="T6" fmla="*/ 37 w 65"/>
                <a:gd name="T7" fmla="*/ 39 h 65"/>
                <a:gd name="T8" fmla="*/ 32 w 65"/>
                <a:gd name="T9" fmla="*/ 65 h 65"/>
                <a:gd name="T10" fmla="*/ 26 w 65"/>
                <a:gd name="T11" fmla="*/ 39 h 65"/>
                <a:gd name="T12" fmla="*/ 0 w 65"/>
                <a:gd name="T13" fmla="*/ 33 h 65"/>
                <a:gd name="T14" fmla="*/ 26 w 65"/>
                <a:gd name="T15" fmla="*/ 26 h 65"/>
                <a:gd name="T16" fmla="*/ 32 w 65"/>
                <a:gd name="T17" fmla="*/ 0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5">
                  <a:moveTo>
                    <a:pt x="32" y="0"/>
                  </a:moveTo>
                  <a:lnTo>
                    <a:pt x="37" y="26"/>
                  </a:lnTo>
                  <a:lnTo>
                    <a:pt x="65" y="33"/>
                  </a:lnTo>
                  <a:lnTo>
                    <a:pt x="37" y="39"/>
                  </a:lnTo>
                  <a:lnTo>
                    <a:pt x="32" y="65"/>
                  </a:lnTo>
                  <a:lnTo>
                    <a:pt x="26" y="39"/>
                  </a:lnTo>
                  <a:lnTo>
                    <a:pt x="0" y="33"/>
                  </a:lnTo>
                  <a:lnTo>
                    <a:pt x="26" y="26"/>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4" name="页脚占位符 3"/>
          <p:cNvSpPr>
            <a:spLocks noGrp="1"/>
          </p:cNvSpPr>
          <p:nvPr>
            <p:ph type="ftr" sz="quarter" idx="11"/>
          </p:nvPr>
        </p:nvSpPr>
        <p:spPr/>
        <p:txBody>
          <a:bodyPr/>
          <a:lstStyle/>
          <a:p>
            <a:endParaRPr lang="en-US" altLang="zh-CN"/>
          </a:p>
        </p:txBody>
      </p:sp>
      <p:sp>
        <p:nvSpPr>
          <p:cNvPr id="5" name="灯片编号占位符 4"/>
          <p:cNvSpPr>
            <a:spLocks noGrp="1"/>
          </p:cNvSpPr>
          <p:nvPr>
            <p:ph type="sldNum" sz="quarter" idx="12"/>
          </p:nvPr>
        </p:nvSpPr>
        <p:spPr/>
        <p:txBody>
          <a:bodyPr/>
          <a:lstStyle/>
          <a:p>
            <a:fld id="{5DD3DB80-B894-403A-B48E-6FDC1A72010E}" type="slidenum">
              <a:rPr lang="zh-CN" altLang="en-US" smtClean="0"/>
              <a:t/>
            </a:fld>
            <a:endParaRPr lang="zh-CN" altLang="en-US"/>
          </a:p>
        </p:txBody>
      </p:sp>
      <p:sp>
        <p:nvSpPr>
          <p:cNvPr id="6" name="标题 5"/>
          <p:cNvSpPr>
            <a:spLocks noGrp="1"/>
          </p:cNvSpPr>
          <p:nvPr>
            <p:ph type="title"/>
          </p:nvPr>
        </p:nvSpPr>
        <p:spPr/>
        <p:txBody>
          <a:bodyPr/>
          <a:lstStyle>
            <a:lvl1pPr>
              <a:defRPr/>
            </a:lvl1pPr>
          </a:lstStyle>
          <a:p>
            <a:r>
              <a:rPr lang="en-US" altLang="zh-CN"/>
              <a:t>Click to edit Master title style</a:t>
            </a:r>
            <a:endParaRPr lang="zh-CN" altLang="en-US"/>
          </a:p>
        </p:txBody>
      </p:sp>
      <p:sp>
        <p:nvSpPr>
          <p:cNvPr id="8" name="内容占位符 7"/>
          <p:cNvSpPr>
            <a:spLocks noGrp="1"/>
          </p:cNvSpPr>
          <p:nvPr>
            <p:ph sz="quarter" idx="13"/>
          </p:nvPr>
        </p:nvSpPr>
        <p:spPr>
          <a:xfrm>
            <a:off x="669925" y="1130299"/>
            <a:ext cx="10850563" cy="5006975"/>
          </a:xfrm>
        </p:spPr>
        <p:txBody>
          <a:bodyPr/>
          <a:lstStyle>
            <a:lvl1pPr>
              <a:defRPr/>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ltLang="zh-CN"/>
              <a:t>Click to edit Master title style</a:t>
            </a:r>
            <a:endParaRPr lang="en-US"/>
          </a:p>
        </p:txBody>
      </p:sp>
      <p:sp>
        <p:nvSpPr>
          <p:cNvPr id="3" name="Date Placeholder 2"/>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4" name="Footer Placeholder 3"/>
          <p:cNvSpPr>
            <a:spLocks noGrp="1"/>
          </p:cNvSpPr>
          <p:nvPr>
            <p:ph type="ftr" sz="quarter" idx="11"/>
          </p:nvPr>
        </p:nvSpPr>
        <p:spPr/>
        <p:txBody>
          <a:bodyPr/>
          <a:lstStyle/>
          <a:p>
            <a:endParaRPr lang="en-US" altLang="zh-CN"/>
          </a:p>
        </p:txBody>
      </p:sp>
      <p:sp>
        <p:nvSpPr>
          <p:cNvPr id="5" name="Slide Number Placeholder 4"/>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5" name="矩形 4"/>
          <p:cNvSpPr/>
          <p:nvPr userDrawn="1"/>
        </p:nvSpPr>
        <p:spPr>
          <a:xfrm>
            <a:off x="0" y="0"/>
            <a:ext cx="12192000" cy="4190703"/>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7" name="组合 6"/>
          <p:cNvGrpSpPr/>
          <p:nvPr userDrawn="1"/>
        </p:nvGrpSpPr>
        <p:grpSpPr>
          <a:xfrm>
            <a:off x="673098" y="2294464"/>
            <a:ext cx="5422901" cy="3925386"/>
            <a:chOff x="7061201" y="1501830"/>
            <a:chExt cx="4754408" cy="3441495"/>
          </a:xfrm>
        </p:grpSpPr>
        <p:sp>
          <p:nvSpPr>
            <p:cNvPr id="8" name="Freeform 5"/>
            <p:cNvSpPr/>
            <p:nvPr userDrawn="1"/>
          </p:nvSpPr>
          <p:spPr bwMode="auto">
            <a:xfrm>
              <a:off x="7061201" y="3080388"/>
              <a:ext cx="2842087" cy="1636456"/>
            </a:xfrm>
            <a:custGeom>
              <a:gdLst>
                <a:gd name="T0" fmla="*/ 1669 w 1669"/>
                <a:gd name="T1" fmla="*/ 912 h 961"/>
                <a:gd name="T2" fmla="*/ 1584 w 1669"/>
                <a:gd name="T3" fmla="*/ 961 h 961"/>
                <a:gd name="T4" fmla="*/ 0 w 1669"/>
                <a:gd name="T5" fmla="*/ 50 h 961"/>
                <a:gd name="T6" fmla="*/ 85 w 1669"/>
                <a:gd name="T7" fmla="*/ 0 h 961"/>
                <a:gd name="T8" fmla="*/ 1669 w 1669"/>
                <a:gd name="T9" fmla="*/ 912 h 961"/>
              </a:gdLst>
              <a:cxnLst>
                <a:cxn ang="0">
                  <a:pos x="T0" y="T1"/>
                </a:cxn>
                <a:cxn ang="0">
                  <a:pos x="T2" y="T3"/>
                </a:cxn>
                <a:cxn ang="0">
                  <a:pos x="T4" y="T5"/>
                </a:cxn>
                <a:cxn ang="0">
                  <a:pos x="T6" y="T7"/>
                </a:cxn>
                <a:cxn ang="0">
                  <a:pos x="T8" y="T9"/>
                </a:cxn>
              </a:cxnLst>
              <a:rect l="0" t="0" r="r" b="b"/>
              <a:pathLst>
                <a:path w="1669" h="961">
                  <a:moveTo>
                    <a:pt x="1669" y="912"/>
                  </a:moveTo>
                  <a:lnTo>
                    <a:pt x="1584" y="961"/>
                  </a:lnTo>
                  <a:lnTo>
                    <a:pt x="0" y="50"/>
                  </a:lnTo>
                  <a:lnTo>
                    <a:pt x="85" y="0"/>
                  </a:lnTo>
                  <a:lnTo>
                    <a:pt x="1669" y="912"/>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6"/>
            <p:cNvSpPr/>
            <p:nvPr userDrawn="1"/>
          </p:nvSpPr>
          <p:spPr bwMode="auto">
            <a:xfrm>
              <a:off x="9758544" y="4633403"/>
              <a:ext cx="144744" cy="105578"/>
            </a:xfrm>
            <a:custGeom>
              <a:gdLst>
                <a:gd name="T0" fmla="*/ 85 w 85"/>
                <a:gd name="T1" fmla="*/ 0 h 62"/>
                <a:gd name="T2" fmla="*/ 85 w 85"/>
                <a:gd name="T3" fmla="*/ 14 h 62"/>
                <a:gd name="T4" fmla="*/ 0 w 85"/>
                <a:gd name="T5" fmla="*/ 62 h 62"/>
                <a:gd name="T6" fmla="*/ 0 w 85"/>
                <a:gd name="T7" fmla="*/ 49 h 62"/>
                <a:gd name="T8" fmla="*/ 85 w 85"/>
                <a:gd name="T9" fmla="*/ 0 h 62"/>
              </a:gdLst>
              <a:cxnLst>
                <a:cxn ang="0">
                  <a:pos x="T0" y="T1"/>
                </a:cxn>
                <a:cxn ang="0">
                  <a:pos x="T2" y="T3"/>
                </a:cxn>
                <a:cxn ang="0">
                  <a:pos x="T4" y="T5"/>
                </a:cxn>
                <a:cxn ang="0">
                  <a:pos x="T6" y="T7"/>
                </a:cxn>
                <a:cxn ang="0">
                  <a:pos x="T8" y="T9"/>
                </a:cxn>
              </a:cxnLst>
              <a:rect l="0" t="0" r="r" b="b"/>
              <a:pathLst>
                <a:path w="85" h="62">
                  <a:moveTo>
                    <a:pt x="85" y="0"/>
                  </a:moveTo>
                  <a:lnTo>
                    <a:pt x="85" y="14"/>
                  </a:lnTo>
                  <a:lnTo>
                    <a:pt x="0" y="62"/>
                  </a:lnTo>
                  <a:lnTo>
                    <a:pt x="0" y="49"/>
                  </a:lnTo>
                  <a:lnTo>
                    <a:pt x="85"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7"/>
            <p:cNvSpPr/>
            <p:nvPr userDrawn="1"/>
          </p:nvSpPr>
          <p:spPr bwMode="auto">
            <a:xfrm>
              <a:off x="7061201" y="3165531"/>
              <a:ext cx="2697343" cy="1573450"/>
            </a:xfrm>
            <a:custGeom>
              <a:gdLst>
                <a:gd name="T0" fmla="*/ 1584 w 1584"/>
                <a:gd name="T1" fmla="*/ 911 h 924"/>
                <a:gd name="T2" fmla="*/ 1584 w 1584"/>
                <a:gd name="T3" fmla="*/ 924 h 924"/>
                <a:gd name="T4" fmla="*/ 0 w 1584"/>
                <a:gd name="T5" fmla="*/ 13 h 924"/>
                <a:gd name="T6" fmla="*/ 0 w 1584"/>
                <a:gd name="T7" fmla="*/ 0 h 924"/>
                <a:gd name="T8" fmla="*/ 1584 w 1584"/>
                <a:gd name="T9" fmla="*/ 911 h 924"/>
              </a:gdLst>
              <a:cxnLst>
                <a:cxn ang="0">
                  <a:pos x="T0" y="T1"/>
                </a:cxn>
                <a:cxn ang="0">
                  <a:pos x="T2" y="T3"/>
                </a:cxn>
                <a:cxn ang="0">
                  <a:pos x="T4" y="T5"/>
                </a:cxn>
                <a:cxn ang="0">
                  <a:pos x="T6" y="T7"/>
                </a:cxn>
                <a:cxn ang="0">
                  <a:pos x="T8" y="T9"/>
                </a:cxn>
              </a:cxnLst>
              <a:rect l="0" t="0" r="r" b="b"/>
              <a:pathLst>
                <a:path w="1584" h="924">
                  <a:moveTo>
                    <a:pt x="1584" y="911"/>
                  </a:moveTo>
                  <a:lnTo>
                    <a:pt x="1584" y="924"/>
                  </a:lnTo>
                  <a:lnTo>
                    <a:pt x="0" y="13"/>
                  </a:lnTo>
                  <a:lnTo>
                    <a:pt x="0" y="0"/>
                  </a:lnTo>
                  <a:lnTo>
                    <a:pt x="1584" y="911"/>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8"/>
            <p:cNvSpPr/>
            <p:nvPr userDrawn="1"/>
          </p:nvSpPr>
          <p:spPr bwMode="auto">
            <a:xfrm>
              <a:off x="7306414" y="2017798"/>
              <a:ext cx="4424051" cy="2557707"/>
            </a:xfrm>
            <a:custGeom>
              <a:gdLst>
                <a:gd name="T0" fmla="*/ 2598 w 2598"/>
                <a:gd name="T1" fmla="*/ 913 h 1502"/>
                <a:gd name="T2" fmla="*/ 1582 w 2598"/>
                <a:gd name="T3" fmla="*/ 1502 h 1502"/>
                <a:gd name="T4" fmla="*/ 0 w 2598"/>
                <a:gd name="T5" fmla="*/ 591 h 1502"/>
                <a:gd name="T6" fmla="*/ 1016 w 2598"/>
                <a:gd name="T7" fmla="*/ 0 h 1502"/>
                <a:gd name="T8" fmla="*/ 2598 w 2598"/>
                <a:gd name="T9" fmla="*/ 913 h 1502"/>
              </a:gdLst>
              <a:cxnLst>
                <a:cxn ang="0">
                  <a:pos x="T0" y="T1"/>
                </a:cxn>
                <a:cxn ang="0">
                  <a:pos x="T2" y="T3"/>
                </a:cxn>
                <a:cxn ang="0">
                  <a:pos x="T4" y="T5"/>
                </a:cxn>
                <a:cxn ang="0">
                  <a:pos x="T6" y="T7"/>
                </a:cxn>
                <a:cxn ang="0">
                  <a:pos x="T8" y="T9"/>
                </a:cxn>
              </a:cxnLst>
              <a:rect l="0" t="0" r="r" b="b"/>
              <a:pathLst>
                <a:path w="2598" h="1502">
                  <a:moveTo>
                    <a:pt x="2598" y="913"/>
                  </a:moveTo>
                  <a:lnTo>
                    <a:pt x="1582" y="1502"/>
                  </a:lnTo>
                  <a:lnTo>
                    <a:pt x="0" y="591"/>
                  </a:lnTo>
                  <a:lnTo>
                    <a:pt x="1016" y="0"/>
                  </a:lnTo>
                  <a:lnTo>
                    <a:pt x="2598" y="913"/>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9"/>
            <p:cNvSpPr/>
            <p:nvPr userDrawn="1"/>
          </p:nvSpPr>
          <p:spPr bwMode="auto">
            <a:xfrm>
              <a:off x="10000351" y="3572517"/>
              <a:ext cx="1730114" cy="1028532"/>
            </a:xfrm>
            <a:custGeom>
              <a:gdLst>
                <a:gd name="T0" fmla="*/ 1016 w 1016"/>
                <a:gd name="T1" fmla="*/ 0 h 604"/>
                <a:gd name="T2" fmla="*/ 1016 w 1016"/>
                <a:gd name="T3" fmla="*/ 13 h 604"/>
                <a:gd name="T4" fmla="*/ 0 w 1016"/>
                <a:gd name="T5" fmla="*/ 604 h 604"/>
                <a:gd name="T6" fmla="*/ 0 w 1016"/>
                <a:gd name="T7" fmla="*/ 589 h 604"/>
                <a:gd name="T8" fmla="*/ 1016 w 1016"/>
                <a:gd name="T9" fmla="*/ 0 h 604"/>
              </a:gdLst>
              <a:cxnLst>
                <a:cxn ang="0">
                  <a:pos x="T0" y="T1"/>
                </a:cxn>
                <a:cxn ang="0">
                  <a:pos x="T2" y="T3"/>
                </a:cxn>
                <a:cxn ang="0">
                  <a:pos x="T4" y="T5"/>
                </a:cxn>
                <a:cxn ang="0">
                  <a:pos x="T6" y="T7"/>
                </a:cxn>
                <a:cxn ang="0">
                  <a:pos x="T8" y="T9"/>
                </a:cxn>
              </a:cxnLst>
              <a:rect l="0" t="0" r="r" b="b"/>
              <a:pathLst>
                <a:path w="1016" h="604">
                  <a:moveTo>
                    <a:pt x="1016" y="0"/>
                  </a:moveTo>
                  <a:lnTo>
                    <a:pt x="1016" y="13"/>
                  </a:lnTo>
                  <a:lnTo>
                    <a:pt x="0" y="604"/>
                  </a:lnTo>
                  <a:lnTo>
                    <a:pt x="0" y="589"/>
                  </a:lnTo>
                  <a:lnTo>
                    <a:pt x="1016"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0"/>
            <p:cNvSpPr/>
            <p:nvPr userDrawn="1"/>
          </p:nvSpPr>
          <p:spPr bwMode="auto">
            <a:xfrm>
              <a:off x="7306414" y="3024194"/>
              <a:ext cx="2693937" cy="1576856"/>
            </a:xfrm>
            <a:custGeom>
              <a:gdLst>
                <a:gd name="T0" fmla="*/ 1582 w 1582"/>
                <a:gd name="T1" fmla="*/ 911 h 926"/>
                <a:gd name="T2" fmla="*/ 1582 w 1582"/>
                <a:gd name="T3" fmla="*/ 926 h 926"/>
                <a:gd name="T4" fmla="*/ 0 w 1582"/>
                <a:gd name="T5" fmla="*/ 13 h 926"/>
                <a:gd name="T6" fmla="*/ 0 w 1582"/>
                <a:gd name="T7" fmla="*/ 0 h 926"/>
                <a:gd name="T8" fmla="*/ 1582 w 1582"/>
                <a:gd name="T9" fmla="*/ 911 h 926"/>
              </a:gdLst>
              <a:cxnLst>
                <a:cxn ang="0">
                  <a:pos x="T0" y="T1"/>
                </a:cxn>
                <a:cxn ang="0">
                  <a:pos x="T2" y="T3"/>
                </a:cxn>
                <a:cxn ang="0">
                  <a:pos x="T4" y="T5"/>
                </a:cxn>
                <a:cxn ang="0">
                  <a:pos x="T6" y="T7"/>
                </a:cxn>
                <a:cxn ang="0">
                  <a:pos x="T8" y="T9"/>
                </a:cxn>
              </a:cxnLst>
              <a:rect l="0" t="0" r="r" b="b"/>
              <a:pathLst>
                <a:path w="1582" h="924">
                  <a:moveTo>
                    <a:pt x="1582" y="911"/>
                  </a:moveTo>
                  <a:lnTo>
                    <a:pt x="1582" y="926"/>
                  </a:lnTo>
                  <a:lnTo>
                    <a:pt x="0" y="13"/>
                  </a:lnTo>
                  <a:lnTo>
                    <a:pt x="0" y="0"/>
                  </a:lnTo>
                  <a:lnTo>
                    <a:pt x="1582" y="911"/>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1"/>
            <p:cNvSpPr/>
            <p:nvPr userDrawn="1"/>
          </p:nvSpPr>
          <p:spPr bwMode="auto">
            <a:xfrm>
              <a:off x="7061201" y="1995662"/>
              <a:ext cx="4669264" cy="2699046"/>
            </a:xfrm>
            <a:custGeom>
              <a:gdLst>
                <a:gd name="T0" fmla="*/ 2742 w 2742"/>
                <a:gd name="T1" fmla="*/ 912 h 1585"/>
                <a:gd name="T2" fmla="*/ 1584 w 2742"/>
                <a:gd name="T3" fmla="*/ 1585 h 1585"/>
                <a:gd name="T4" fmla="*/ 0 w 2742"/>
                <a:gd name="T5" fmla="*/ 672 h 1585"/>
                <a:gd name="T6" fmla="*/ 1160 w 2742"/>
                <a:gd name="T7" fmla="*/ 0 h 1585"/>
                <a:gd name="T8" fmla="*/ 2742 w 2742"/>
                <a:gd name="T9" fmla="*/ 912 h 1585"/>
              </a:gdLst>
              <a:cxnLst>
                <a:cxn ang="0">
                  <a:pos x="T0" y="T1"/>
                </a:cxn>
                <a:cxn ang="0">
                  <a:pos x="T2" y="T3"/>
                </a:cxn>
                <a:cxn ang="0">
                  <a:pos x="T4" y="T5"/>
                </a:cxn>
                <a:cxn ang="0">
                  <a:pos x="T6" y="T7"/>
                </a:cxn>
                <a:cxn ang="0">
                  <a:pos x="T8" y="T9"/>
                </a:cxn>
              </a:cxnLst>
              <a:rect l="0" t="0" r="r" b="b"/>
              <a:pathLst>
                <a:path w="2742" h="1585">
                  <a:moveTo>
                    <a:pt x="2742" y="912"/>
                  </a:moveTo>
                  <a:lnTo>
                    <a:pt x="1584" y="1585"/>
                  </a:lnTo>
                  <a:lnTo>
                    <a:pt x="0" y="672"/>
                  </a:lnTo>
                  <a:lnTo>
                    <a:pt x="1160" y="0"/>
                  </a:lnTo>
                  <a:lnTo>
                    <a:pt x="2742" y="912"/>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2"/>
            <p:cNvSpPr/>
            <p:nvPr userDrawn="1"/>
          </p:nvSpPr>
          <p:spPr bwMode="auto">
            <a:xfrm>
              <a:off x="9758544" y="3548677"/>
              <a:ext cx="1971921" cy="1168167"/>
            </a:xfrm>
            <a:custGeom>
              <a:gdLst>
                <a:gd name="T0" fmla="*/ 1158 w 1158"/>
                <a:gd name="T1" fmla="*/ 0 h 686"/>
                <a:gd name="T2" fmla="*/ 1158 w 1158"/>
                <a:gd name="T3" fmla="*/ 14 h 686"/>
                <a:gd name="T4" fmla="*/ 0 w 1158"/>
                <a:gd name="T5" fmla="*/ 686 h 686"/>
                <a:gd name="T6" fmla="*/ 0 w 1158"/>
                <a:gd name="T7" fmla="*/ 673 h 686"/>
                <a:gd name="T8" fmla="*/ 1158 w 1158"/>
                <a:gd name="T9" fmla="*/ 0 h 686"/>
              </a:gdLst>
              <a:cxnLst>
                <a:cxn ang="0">
                  <a:pos x="T0" y="T1"/>
                </a:cxn>
                <a:cxn ang="0">
                  <a:pos x="T2" y="T3"/>
                </a:cxn>
                <a:cxn ang="0">
                  <a:pos x="T4" y="T5"/>
                </a:cxn>
                <a:cxn ang="0">
                  <a:pos x="T6" y="T7"/>
                </a:cxn>
                <a:cxn ang="0">
                  <a:pos x="T8" y="T9"/>
                </a:cxn>
              </a:cxnLst>
              <a:rect l="0" t="0" r="r" b="b"/>
              <a:pathLst>
                <a:path w="1158" h="686">
                  <a:moveTo>
                    <a:pt x="1158" y="0"/>
                  </a:moveTo>
                  <a:lnTo>
                    <a:pt x="1158" y="14"/>
                  </a:lnTo>
                  <a:lnTo>
                    <a:pt x="0" y="686"/>
                  </a:lnTo>
                  <a:lnTo>
                    <a:pt x="0" y="673"/>
                  </a:lnTo>
                  <a:lnTo>
                    <a:pt x="1158"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3"/>
            <p:cNvSpPr/>
            <p:nvPr userDrawn="1"/>
          </p:nvSpPr>
          <p:spPr bwMode="auto">
            <a:xfrm>
              <a:off x="7061201" y="3139989"/>
              <a:ext cx="2697343" cy="1576856"/>
            </a:xfrm>
            <a:custGeom>
              <a:gdLst>
                <a:gd name="T0" fmla="*/ 1584 w 1584"/>
                <a:gd name="T1" fmla="*/ 913 h 926"/>
                <a:gd name="T2" fmla="*/ 1584 w 1584"/>
                <a:gd name="T3" fmla="*/ 926 h 926"/>
                <a:gd name="T4" fmla="*/ 0 w 1584"/>
                <a:gd name="T5" fmla="*/ 15 h 926"/>
                <a:gd name="T6" fmla="*/ 0 w 1584"/>
                <a:gd name="T7" fmla="*/ 0 h 926"/>
                <a:gd name="T8" fmla="*/ 1584 w 1584"/>
                <a:gd name="T9" fmla="*/ 913 h 926"/>
              </a:gdLst>
              <a:cxnLst>
                <a:cxn ang="0">
                  <a:pos x="T0" y="T1"/>
                </a:cxn>
                <a:cxn ang="0">
                  <a:pos x="T2" y="T3"/>
                </a:cxn>
                <a:cxn ang="0">
                  <a:pos x="T4" y="T5"/>
                </a:cxn>
                <a:cxn ang="0">
                  <a:pos x="T6" y="T7"/>
                </a:cxn>
                <a:cxn ang="0">
                  <a:pos x="T8" y="T9"/>
                </a:cxn>
              </a:cxnLst>
              <a:rect l="0" t="0" r="r" b="b"/>
              <a:pathLst>
                <a:path w="1584" h="924">
                  <a:moveTo>
                    <a:pt x="1584" y="913"/>
                  </a:moveTo>
                  <a:lnTo>
                    <a:pt x="1584" y="926"/>
                  </a:lnTo>
                  <a:lnTo>
                    <a:pt x="0" y="15"/>
                  </a:lnTo>
                  <a:lnTo>
                    <a:pt x="0" y="0"/>
                  </a:lnTo>
                  <a:lnTo>
                    <a:pt x="1584"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4"/>
            <p:cNvSpPr/>
            <p:nvPr userDrawn="1"/>
          </p:nvSpPr>
          <p:spPr bwMode="auto">
            <a:xfrm>
              <a:off x="7061201" y="1523967"/>
              <a:ext cx="4669264" cy="2697342"/>
            </a:xfrm>
            <a:custGeom>
              <a:gdLst>
                <a:gd name="T0" fmla="*/ 2742 w 2742"/>
                <a:gd name="T1" fmla="*/ 913 h 1584"/>
                <a:gd name="T2" fmla="*/ 1584 w 2742"/>
                <a:gd name="T3" fmla="*/ 1584 h 1584"/>
                <a:gd name="T4" fmla="*/ 0 w 2742"/>
                <a:gd name="T5" fmla="*/ 671 h 1584"/>
                <a:gd name="T6" fmla="*/ 1160 w 2742"/>
                <a:gd name="T7" fmla="*/ 0 h 1584"/>
                <a:gd name="T8" fmla="*/ 2742 w 2742"/>
                <a:gd name="T9" fmla="*/ 913 h 1584"/>
              </a:gdLst>
              <a:cxnLst>
                <a:cxn ang="0">
                  <a:pos x="T0" y="T1"/>
                </a:cxn>
                <a:cxn ang="0">
                  <a:pos x="T2" y="T3"/>
                </a:cxn>
                <a:cxn ang="0">
                  <a:pos x="T4" y="T5"/>
                </a:cxn>
                <a:cxn ang="0">
                  <a:pos x="T6" y="T7"/>
                </a:cxn>
                <a:cxn ang="0">
                  <a:pos x="T8" y="T9"/>
                </a:cxn>
              </a:cxnLst>
              <a:rect l="0" t="0" r="r" b="b"/>
              <a:pathLst>
                <a:path w="2742" h="1584">
                  <a:moveTo>
                    <a:pt x="2742" y="913"/>
                  </a:moveTo>
                  <a:lnTo>
                    <a:pt x="1584" y="1584"/>
                  </a:lnTo>
                  <a:lnTo>
                    <a:pt x="0" y="671"/>
                  </a:lnTo>
                  <a:lnTo>
                    <a:pt x="1160" y="0"/>
                  </a:lnTo>
                  <a:lnTo>
                    <a:pt x="2742" y="913"/>
                  </a:ln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15"/>
            <p:cNvSpPr/>
            <p:nvPr userDrawn="1"/>
          </p:nvSpPr>
          <p:spPr bwMode="auto">
            <a:xfrm>
              <a:off x="9758544" y="3078685"/>
              <a:ext cx="1971921" cy="1164762"/>
            </a:xfrm>
            <a:custGeom>
              <a:gdLst>
                <a:gd name="T0" fmla="*/ 1158 w 1158"/>
                <a:gd name="T1" fmla="*/ 0 h 684"/>
                <a:gd name="T2" fmla="*/ 1158 w 1158"/>
                <a:gd name="T3" fmla="*/ 12 h 684"/>
                <a:gd name="T4" fmla="*/ 0 w 1158"/>
                <a:gd name="T5" fmla="*/ 684 h 684"/>
                <a:gd name="T6" fmla="*/ 0 w 1158"/>
                <a:gd name="T7" fmla="*/ 671 h 684"/>
                <a:gd name="T8" fmla="*/ 1158 w 1158"/>
                <a:gd name="T9" fmla="*/ 0 h 684"/>
              </a:gdLst>
              <a:cxnLst>
                <a:cxn ang="0">
                  <a:pos x="T0" y="T1"/>
                </a:cxn>
                <a:cxn ang="0">
                  <a:pos x="T2" y="T3"/>
                </a:cxn>
                <a:cxn ang="0">
                  <a:pos x="T4" y="T5"/>
                </a:cxn>
                <a:cxn ang="0">
                  <a:pos x="T6" y="T7"/>
                </a:cxn>
                <a:cxn ang="0">
                  <a:pos x="T8" y="T9"/>
                </a:cxn>
              </a:cxnLst>
              <a:rect l="0" t="0" r="r" b="b"/>
              <a:pathLst>
                <a:path w="1158" h="684">
                  <a:moveTo>
                    <a:pt x="1158" y="0"/>
                  </a:moveTo>
                  <a:lnTo>
                    <a:pt x="1158" y="12"/>
                  </a:lnTo>
                  <a:lnTo>
                    <a:pt x="0" y="684"/>
                  </a:lnTo>
                  <a:lnTo>
                    <a:pt x="0" y="671"/>
                  </a:lnTo>
                  <a:lnTo>
                    <a:pt x="1158"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16"/>
            <p:cNvSpPr/>
            <p:nvPr userDrawn="1"/>
          </p:nvSpPr>
          <p:spPr bwMode="auto">
            <a:xfrm>
              <a:off x="7061201" y="2666591"/>
              <a:ext cx="2697343" cy="1576856"/>
            </a:xfrm>
            <a:custGeom>
              <a:gdLst>
                <a:gd name="T0" fmla="*/ 1584 w 1584"/>
                <a:gd name="T1" fmla="*/ 913 h 926"/>
                <a:gd name="T2" fmla="*/ 1584 w 1584"/>
                <a:gd name="T3" fmla="*/ 926 h 926"/>
                <a:gd name="T4" fmla="*/ 0 w 1584"/>
                <a:gd name="T5" fmla="*/ 15 h 926"/>
                <a:gd name="T6" fmla="*/ 0 w 1584"/>
                <a:gd name="T7" fmla="*/ 0 h 926"/>
                <a:gd name="T8" fmla="*/ 1584 w 1584"/>
                <a:gd name="T9" fmla="*/ 913 h 926"/>
              </a:gdLst>
              <a:cxnLst>
                <a:cxn ang="0">
                  <a:pos x="T0" y="T1"/>
                </a:cxn>
                <a:cxn ang="0">
                  <a:pos x="T2" y="T3"/>
                </a:cxn>
                <a:cxn ang="0">
                  <a:pos x="T4" y="T5"/>
                </a:cxn>
                <a:cxn ang="0">
                  <a:pos x="T6" y="T7"/>
                </a:cxn>
                <a:cxn ang="0">
                  <a:pos x="T8" y="T9"/>
                </a:cxn>
              </a:cxnLst>
              <a:rect l="0" t="0" r="r" b="b"/>
              <a:pathLst>
                <a:path w="1584" h="924">
                  <a:moveTo>
                    <a:pt x="1584" y="913"/>
                  </a:moveTo>
                  <a:lnTo>
                    <a:pt x="1584" y="926"/>
                  </a:lnTo>
                  <a:lnTo>
                    <a:pt x="0" y="15"/>
                  </a:lnTo>
                  <a:lnTo>
                    <a:pt x="0" y="0"/>
                  </a:lnTo>
                  <a:lnTo>
                    <a:pt x="1584"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7"/>
            <p:cNvSpPr/>
            <p:nvPr userDrawn="1"/>
          </p:nvSpPr>
          <p:spPr bwMode="auto">
            <a:xfrm>
              <a:off x="7061201" y="2561014"/>
              <a:ext cx="2842087" cy="1636456"/>
            </a:xfrm>
            <a:custGeom>
              <a:gdLst>
                <a:gd name="T0" fmla="*/ 1669 w 1669"/>
                <a:gd name="T1" fmla="*/ 913 h 961"/>
                <a:gd name="T2" fmla="*/ 1584 w 1669"/>
                <a:gd name="T3" fmla="*/ 961 h 961"/>
                <a:gd name="T4" fmla="*/ 0 w 1669"/>
                <a:gd name="T5" fmla="*/ 50 h 961"/>
                <a:gd name="T6" fmla="*/ 85 w 1669"/>
                <a:gd name="T7" fmla="*/ 0 h 961"/>
                <a:gd name="T8" fmla="*/ 1669 w 1669"/>
                <a:gd name="T9" fmla="*/ 913 h 961"/>
              </a:gdLst>
              <a:cxnLst>
                <a:cxn ang="0">
                  <a:pos x="T0" y="T1"/>
                </a:cxn>
                <a:cxn ang="0">
                  <a:pos x="T2" y="T3"/>
                </a:cxn>
                <a:cxn ang="0">
                  <a:pos x="T4" y="T5"/>
                </a:cxn>
                <a:cxn ang="0">
                  <a:pos x="T6" y="T7"/>
                </a:cxn>
                <a:cxn ang="0">
                  <a:pos x="T8" y="T9"/>
                </a:cxn>
              </a:cxnLst>
              <a:rect l="0" t="0" r="r" b="b"/>
              <a:pathLst>
                <a:path w="1669" h="961">
                  <a:moveTo>
                    <a:pt x="1669" y="913"/>
                  </a:moveTo>
                  <a:lnTo>
                    <a:pt x="1584" y="961"/>
                  </a:lnTo>
                  <a:lnTo>
                    <a:pt x="0" y="50"/>
                  </a:lnTo>
                  <a:lnTo>
                    <a:pt x="85" y="0"/>
                  </a:lnTo>
                  <a:lnTo>
                    <a:pt x="1669" y="913"/>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8"/>
            <p:cNvSpPr/>
            <p:nvPr userDrawn="1"/>
          </p:nvSpPr>
          <p:spPr bwMode="auto">
            <a:xfrm>
              <a:off x="9758544" y="4115731"/>
              <a:ext cx="144744" cy="105578"/>
            </a:xfrm>
            <a:custGeom>
              <a:gdLst>
                <a:gd name="T0" fmla="*/ 85 w 85"/>
                <a:gd name="T1" fmla="*/ 0 h 62"/>
                <a:gd name="T2" fmla="*/ 85 w 85"/>
                <a:gd name="T3" fmla="*/ 13 h 62"/>
                <a:gd name="T4" fmla="*/ 0 w 85"/>
                <a:gd name="T5" fmla="*/ 62 h 62"/>
                <a:gd name="T6" fmla="*/ 0 w 85"/>
                <a:gd name="T7" fmla="*/ 48 h 62"/>
                <a:gd name="T8" fmla="*/ 85 w 85"/>
                <a:gd name="T9" fmla="*/ 0 h 62"/>
              </a:gdLst>
              <a:cxnLst>
                <a:cxn ang="0">
                  <a:pos x="T0" y="T1"/>
                </a:cxn>
                <a:cxn ang="0">
                  <a:pos x="T2" y="T3"/>
                </a:cxn>
                <a:cxn ang="0">
                  <a:pos x="T4" y="T5"/>
                </a:cxn>
                <a:cxn ang="0">
                  <a:pos x="T6" y="T7"/>
                </a:cxn>
                <a:cxn ang="0">
                  <a:pos x="T8" y="T9"/>
                </a:cxn>
              </a:cxnLst>
              <a:rect l="0" t="0" r="r" b="b"/>
              <a:pathLst>
                <a:path w="85" h="62">
                  <a:moveTo>
                    <a:pt x="85" y="0"/>
                  </a:moveTo>
                  <a:lnTo>
                    <a:pt x="85" y="13"/>
                  </a:lnTo>
                  <a:lnTo>
                    <a:pt x="0" y="62"/>
                  </a:lnTo>
                  <a:lnTo>
                    <a:pt x="0" y="48"/>
                  </a:lnTo>
                  <a:lnTo>
                    <a:pt x="85"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9"/>
            <p:cNvSpPr/>
            <p:nvPr userDrawn="1"/>
          </p:nvSpPr>
          <p:spPr bwMode="auto">
            <a:xfrm>
              <a:off x="7061201" y="2646157"/>
              <a:ext cx="2697343" cy="1575153"/>
            </a:xfrm>
            <a:custGeom>
              <a:gdLst>
                <a:gd name="T0" fmla="*/ 1584 w 1584"/>
                <a:gd name="T1" fmla="*/ 911 h 925"/>
                <a:gd name="T2" fmla="*/ 1584 w 1584"/>
                <a:gd name="T3" fmla="*/ 925 h 925"/>
                <a:gd name="T4" fmla="*/ 0 w 1584"/>
                <a:gd name="T5" fmla="*/ 12 h 925"/>
                <a:gd name="T6" fmla="*/ 0 w 1584"/>
                <a:gd name="T7" fmla="*/ 0 h 925"/>
                <a:gd name="T8" fmla="*/ 1584 w 1584"/>
                <a:gd name="T9" fmla="*/ 911 h 925"/>
              </a:gdLst>
              <a:cxnLst>
                <a:cxn ang="0">
                  <a:pos x="T0" y="T1"/>
                </a:cxn>
                <a:cxn ang="0">
                  <a:pos x="T2" y="T3"/>
                </a:cxn>
                <a:cxn ang="0">
                  <a:pos x="T4" y="T5"/>
                </a:cxn>
                <a:cxn ang="0">
                  <a:pos x="T6" y="T7"/>
                </a:cxn>
                <a:cxn ang="0">
                  <a:pos x="T8" y="T9"/>
                </a:cxn>
              </a:cxnLst>
              <a:rect l="0" t="0" r="r" b="b"/>
              <a:pathLst>
                <a:path w="1584" h="924">
                  <a:moveTo>
                    <a:pt x="1584" y="911"/>
                  </a:moveTo>
                  <a:lnTo>
                    <a:pt x="1584" y="925"/>
                  </a:lnTo>
                  <a:lnTo>
                    <a:pt x="0" y="12"/>
                  </a:lnTo>
                  <a:lnTo>
                    <a:pt x="0" y="0"/>
                  </a:lnTo>
                  <a:lnTo>
                    <a:pt x="1584" y="911"/>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20"/>
            <p:cNvSpPr/>
            <p:nvPr userDrawn="1"/>
          </p:nvSpPr>
          <p:spPr bwMode="auto">
            <a:xfrm>
              <a:off x="7306414" y="1501830"/>
              <a:ext cx="4424051" cy="2557707"/>
            </a:xfrm>
            <a:custGeom>
              <a:gdLst>
                <a:gd name="T0" fmla="*/ 2598 w 2598"/>
                <a:gd name="T1" fmla="*/ 911 h 1502"/>
                <a:gd name="T2" fmla="*/ 1582 w 2598"/>
                <a:gd name="T3" fmla="*/ 1502 h 1502"/>
                <a:gd name="T4" fmla="*/ 0 w 2598"/>
                <a:gd name="T5" fmla="*/ 589 h 1502"/>
                <a:gd name="T6" fmla="*/ 1016 w 2598"/>
                <a:gd name="T7" fmla="*/ 0 h 1502"/>
                <a:gd name="T8" fmla="*/ 2598 w 2598"/>
                <a:gd name="T9" fmla="*/ 911 h 1502"/>
              </a:gdLst>
              <a:cxnLst>
                <a:cxn ang="0">
                  <a:pos x="T0" y="T1"/>
                </a:cxn>
                <a:cxn ang="0">
                  <a:pos x="T2" y="T3"/>
                </a:cxn>
                <a:cxn ang="0">
                  <a:pos x="T4" y="T5"/>
                </a:cxn>
                <a:cxn ang="0">
                  <a:pos x="T6" y="T7"/>
                </a:cxn>
                <a:cxn ang="0">
                  <a:pos x="T8" y="T9"/>
                </a:cxn>
              </a:cxnLst>
              <a:rect l="0" t="0" r="r" b="b"/>
              <a:pathLst>
                <a:path w="2598" h="1502">
                  <a:moveTo>
                    <a:pt x="2598" y="911"/>
                  </a:moveTo>
                  <a:lnTo>
                    <a:pt x="1582" y="1502"/>
                  </a:lnTo>
                  <a:lnTo>
                    <a:pt x="0" y="589"/>
                  </a:lnTo>
                  <a:lnTo>
                    <a:pt x="1016" y="0"/>
                  </a:lnTo>
                  <a:lnTo>
                    <a:pt x="2598" y="911"/>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21"/>
            <p:cNvSpPr/>
            <p:nvPr userDrawn="1"/>
          </p:nvSpPr>
          <p:spPr bwMode="auto">
            <a:xfrm>
              <a:off x="10000351" y="3053142"/>
              <a:ext cx="1730114" cy="1028532"/>
            </a:xfrm>
            <a:custGeom>
              <a:gdLst>
                <a:gd name="T0" fmla="*/ 1016 w 1016"/>
                <a:gd name="T1" fmla="*/ 0 h 604"/>
                <a:gd name="T2" fmla="*/ 1016 w 1016"/>
                <a:gd name="T3" fmla="*/ 15 h 604"/>
                <a:gd name="T4" fmla="*/ 0 w 1016"/>
                <a:gd name="T5" fmla="*/ 604 h 604"/>
                <a:gd name="T6" fmla="*/ 0 w 1016"/>
                <a:gd name="T7" fmla="*/ 591 h 604"/>
                <a:gd name="T8" fmla="*/ 1016 w 1016"/>
                <a:gd name="T9" fmla="*/ 0 h 604"/>
              </a:gdLst>
              <a:cxnLst>
                <a:cxn ang="0">
                  <a:pos x="T0" y="T1"/>
                </a:cxn>
                <a:cxn ang="0">
                  <a:pos x="T2" y="T3"/>
                </a:cxn>
                <a:cxn ang="0">
                  <a:pos x="T4" y="T5"/>
                </a:cxn>
                <a:cxn ang="0">
                  <a:pos x="T6" y="T7"/>
                </a:cxn>
                <a:cxn ang="0">
                  <a:pos x="T8" y="T9"/>
                </a:cxn>
              </a:cxnLst>
              <a:rect l="0" t="0" r="r" b="b"/>
              <a:pathLst>
                <a:path w="1016" h="604">
                  <a:moveTo>
                    <a:pt x="1016" y="0"/>
                  </a:moveTo>
                  <a:lnTo>
                    <a:pt x="1016" y="15"/>
                  </a:lnTo>
                  <a:lnTo>
                    <a:pt x="0" y="604"/>
                  </a:lnTo>
                  <a:lnTo>
                    <a:pt x="0" y="591"/>
                  </a:lnTo>
                  <a:lnTo>
                    <a:pt x="1016" y="0"/>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22"/>
            <p:cNvSpPr/>
            <p:nvPr userDrawn="1"/>
          </p:nvSpPr>
          <p:spPr bwMode="auto">
            <a:xfrm>
              <a:off x="7306414" y="2504818"/>
              <a:ext cx="2693937" cy="1576856"/>
            </a:xfrm>
            <a:custGeom>
              <a:gdLst>
                <a:gd name="T0" fmla="*/ 1582 w 1582"/>
                <a:gd name="T1" fmla="*/ 913 h 926"/>
                <a:gd name="T2" fmla="*/ 1582 w 1582"/>
                <a:gd name="T3" fmla="*/ 926 h 926"/>
                <a:gd name="T4" fmla="*/ 0 w 1582"/>
                <a:gd name="T5" fmla="*/ 13 h 926"/>
                <a:gd name="T6" fmla="*/ 0 w 1582"/>
                <a:gd name="T7" fmla="*/ 0 h 926"/>
                <a:gd name="T8" fmla="*/ 1582 w 1582"/>
                <a:gd name="T9" fmla="*/ 913 h 926"/>
              </a:gdLst>
              <a:cxnLst>
                <a:cxn ang="0">
                  <a:pos x="T0" y="T1"/>
                </a:cxn>
                <a:cxn ang="0">
                  <a:pos x="T2" y="T3"/>
                </a:cxn>
                <a:cxn ang="0">
                  <a:pos x="T4" y="T5"/>
                </a:cxn>
                <a:cxn ang="0">
                  <a:pos x="T6" y="T7"/>
                </a:cxn>
                <a:cxn ang="0">
                  <a:pos x="T8" y="T9"/>
                </a:cxn>
              </a:cxnLst>
              <a:rect l="0" t="0" r="r" b="b"/>
              <a:pathLst>
                <a:path w="1582" h="924">
                  <a:moveTo>
                    <a:pt x="1582" y="913"/>
                  </a:moveTo>
                  <a:lnTo>
                    <a:pt x="1582" y="926"/>
                  </a:lnTo>
                  <a:lnTo>
                    <a:pt x="0" y="13"/>
                  </a:lnTo>
                  <a:lnTo>
                    <a:pt x="0" y="0"/>
                  </a:lnTo>
                  <a:lnTo>
                    <a:pt x="1582"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3"/>
            <p:cNvSpPr/>
            <p:nvPr userDrawn="1"/>
          </p:nvSpPr>
          <p:spPr bwMode="auto">
            <a:xfrm>
              <a:off x="7061201" y="2683620"/>
              <a:ext cx="2697343" cy="2011087"/>
            </a:xfrm>
            <a:custGeom>
              <a:gdLst>
                <a:gd name="T0" fmla="*/ 1584 w 1584"/>
                <a:gd name="T1" fmla="*/ 913 h 1181"/>
                <a:gd name="T2" fmla="*/ 1584 w 1584"/>
                <a:gd name="T3" fmla="*/ 1181 h 1181"/>
                <a:gd name="T4" fmla="*/ 0 w 1584"/>
                <a:gd name="T5" fmla="*/ 272 h 1181"/>
                <a:gd name="T6" fmla="*/ 0 w 1584"/>
                <a:gd name="T7" fmla="*/ 0 h 1181"/>
                <a:gd name="T8" fmla="*/ 1584 w 1584"/>
                <a:gd name="T9" fmla="*/ 913 h 1181"/>
              </a:gdLst>
              <a:cxnLst>
                <a:cxn ang="0">
                  <a:pos x="T0" y="T1"/>
                </a:cxn>
                <a:cxn ang="0">
                  <a:pos x="T2" y="T3"/>
                </a:cxn>
                <a:cxn ang="0">
                  <a:pos x="T4" y="T5"/>
                </a:cxn>
                <a:cxn ang="0">
                  <a:pos x="T6" y="T7"/>
                </a:cxn>
                <a:cxn ang="0">
                  <a:pos x="T8" y="T9"/>
                </a:cxn>
              </a:cxnLst>
              <a:rect l="0" t="0" r="r" b="b"/>
              <a:pathLst>
                <a:path w="1584" h="1181">
                  <a:moveTo>
                    <a:pt x="1584" y="913"/>
                  </a:moveTo>
                  <a:lnTo>
                    <a:pt x="1584" y="1181"/>
                  </a:lnTo>
                  <a:lnTo>
                    <a:pt x="0" y="272"/>
                  </a:lnTo>
                  <a:lnTo>
                    <a:pt x="0" y="0"/>
                  </a:lnTo>
                  <a:lnTo>
                    <a:pt x="1584" y="913"/>
                  </a:lnTo>
                  <a:close/>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4"/>
            <p:cNvSpPr/>
            <p:nvPr userDrawn="1"/>
          </p:nvSpPr>
          <p:spPr bwMode="auto">
            <a:xfrm>
              <a:off x="9796007" y="3139989"/>
              <a:ext cx="1862937" cy="1495118"/>
            </a:xfrm>
            <a:custGeom>
              <a:gdLst>
                <a:gd name="T0" fmla="*/ 0 w 1094"/>
                <a:gd name="T1" fmla="*/ 878 h 878"/>
                <a:gd name="T2" fmla="*/ 1094 w 1094"/>
                <a:gd name="T3" fmla="*/ 245 h 878"/>
                <a:gd name="T4" fmla="*/ 1094 w 1094"/>
                <a:gd name="T5" fmla="*/ 0 h 878"/>
                <a:gd name="T6" fmla="*/ 0 w 1094"/>
                <a:gd name="T7" fmla="*/ 635 h 878"/>
                <a:gd name="T8" fmla="*/ 0 w 1094"/>
                <a:gd name="T9" fmla="*/ 878 h 878"/>
              </a:gdLst>
              <a:cxnLst>
                <a:cxn ang="0">
                  <a:pos x="T0" y="T1"/>
                </a:cxn>
                <a:cxn ang="0">
                  <a:pos x="T2" y="T3"/>
                </a:cxn>
                <a:cxn ang="0">
                  <a:pos x="T4" y="T5"/>
                </a:cxn>
                <a:cxn ang="0">
                  <a:pos x="T6" y="T7"/>
                </a:cxn>
                <a:cxn ang="0">
                  <a:pos x="T8" y="T9"/>
                </a:cxn>
              </a:cxnLst>
              <a:rect l="0" t="0" r="r" b="b"/>
              <a:pathLst>
                <a:path w="1094" h="878">
                  <a:moveTo>
                    <a:pt x="0" y="878"/>
                  </a:moveTo>
                  <a:lnTo>
                    <a:pt x="1094" y="245"/>
                  </a:lnTo>
                  <a:lnTo>
                    <a:pt x="1094" y="0"/>
                  </a:lnTo>
                  <a:lnTo>
                    <a:pt x="0" y="635"/>
                  </a:lnTo>
                  <a:lnTo>
                    <a:pt x="0" y="878"/>
                  </a:lnTo>
                  <a:close/>
                </a:path>
              </a:pathLst>
            </a:custGeom>
            <a:solidFill>
              <a:srgbClr val="E6E6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Line 25"/>
            <p:cNvSpPr>
              <a:spLocks noChangeShapeType="1"/>
            </p:cNvSpPr>
            <p:nvPr userDrawn="1"/>
          </p:nvSpPr>
          <p:spPr bwMode="auto">
            <a:xfrm flipV="1">
              <a:off x="9796007" y="3158720"/>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Line 26"/>
            <p:cNvSpPr>
              <a:spLocks noChangeShapeType="1"/>
            </p:cNvSpPr>
            <p:nvPr userDrawn="1"/>
          </p:nvSpPr>
          <p:spPr bwMode="auto">
            <a:xfrm flipV="1">
              <a:off x="9796007" y="3199588"/>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Line 27"/>
            <p:cNvSpPr>
              <a:spLocks noChangeShapeType="1"/>
            </p:cNvSpPr>
            <p:nvPr userDrawn="1"/>
          </p:nvSpPr>
          <p:spPr bwMode="auto">
            <a:xfrm flipV="1">
              <a:off x="9796007" y="3240457"/>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Line 28"/>
            <p:cNvSpPr>
              <a:spLocks noChangeShapeType="1"/>
            </p:cNvSpPr>
            <p:nvPr userDrawn="1"/>
          </p:nvSpPr>
          <p:spPr bwMode="auto">
            <a:xfrm flipV="1">
              <a:off x="9796007" y="3281326"/>
              <a:ext cx="1862937" cy="1077916"/>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Line 29"/>
            <p:cNvSpPr>
              <a:spLocks noChangeShapeType="1"/>
            </p:cNvSpPr>
            <p:nvPr userDrawn="1"/>
          </p:nvSpPr>
          <p:spPr bwMode="auto">
            <a:xfrm flipV="1">
              <a:off x="9796007" y="3318789"/>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Line 30"/>
            <p:cNvSpPr>
              <a:spLocks noChangeShapeType="1"/>
            </p:cNvSpPr>
            <p:nvPr userDrawn="1"/>
          </p:nvSpPr>
          <p:spPr bwMode="auto">
            <a:xfrm flipV="1">
              <a:off x="9796007" y="3359658"/>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Line 31"/>
            <p:cNvSpPr>
              <a:spLocks noChangeShapeType="1"/>
            </p:cNvSpPr>
            <p:nvPr userDrawn="1"/>
          </p:nvSpPr>
          <p:spPr bwMode="auto">
            <a:xfrm flipV="1">
              <a:off x="9796007" y="3400527"/>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Line 32"/>
            <p:cNvSpPr>
              <a:spLocks noChangeShapeType="1"/>
            </p:cNvSpPr>
            <p:nvPr userDrawn="1"/>
          </p:nvSpPr>
          <p:spPr bwMode="auto">
            <a:xfrm flipV="1">
              <a:off x="9796007" y="3437990"/>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Line 33"/>
            <p:cNvSpPr>
              <a:spLocks noChangeShapeType="1"/>
            </p:cNvSpPr>
            <p:nvPr userDrawn="1"/>
          </p:nvSpPr>
          <p:spPr bwMode="auto">
            <a:xfrm flipV="1">
              <a:off x="9796007" y="3478859"/>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Line 34"/>
            <p:cNvSpPr>
              <a:spLocks noChangeShapeType="1"/>
            </p:cNvSpPr>
            <p:nvPr userDrawn="1"/>
          </p:nvSpPr>
          <p:spPr bwMode="auto">
            <a:xfrm flipV="1">
              <a:off x="9796007" y="3519728"/>
              <a:ext cx="1862937" cy="1081322"/>
            </a:xfrm>
            <a:prstGeom prst="line">
              <a:avLst/>
            </a:prstGeom>
            <a:noFill/>
            <a:ln w="15875" cap="rnd">
              <a:solidFill>
                <a:srgbClr val="B3B3B3"/>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35"/>
            <p:cNvSpPr/>
            <p:nvPr userDrawn="1"/>
          </p:nvSpPr>
          <p:spPr bwMode="auto">
            <a:xfrm>
              <a:off x="9758544" y="4212795"/>
              <a:ext cx="37463" cy="488724"/>
            </a:xfrm>
            <a:custGeom>
              <a:gdLst>
                <a:gd name="T0" fmla="*/ 0 w 22"/>
                <a:gd name="T1" fmla="*/ 15 h 287"/>
                <a:gd name="T2" fmla="*/ 0 w 22"/>
                <a:gd name="T3" fmla="*/ 287 h 287"/>
                <a:gd name="T4" fmla="*/ 22 w 22"/>
                <a:gd name="T5" fmla="*/ 274 h 287"/>
                <a:gd name="T6" fmla="*/ 22 w 22"/>
                <a:gd name="T7" fmla="*/ 0 h 287"/>
                <a:gd name="T8" fmla="*/ 0 w 22"/>
                <a:gd name="T9" fmla="*/ 15 h 287"/>
              </a:gdLst>
              <a:cxnLst>
                <a:cxn ang="0">
                  <a:pos x="T0" y="T1"/>
                </a:cxn>
                <a:cxn ang="0">
                  <a:pos x="T2" y="T3"/>
                </a:cxn>
                <a:cxn ang="0">
                  <a:pos x="T4" y="T5"/>
                </a:cxn>
                <a:cxn ang="0">
                  <a:pos x="T6" y="T7"/>
                </a:cxn>
                <a:cxn ang="0">
                  <a:pos x="T8" y="T9"/>
                </a:cxn>
              </a:cxnLst>
              <a:rect l="0" t="0" r="r" b="b"/>
              <a:pathLst>
                <a:path w="22" h="287">
                  <a:moveTo>
                    <a:pt x="0" y="15"/>
                  </a:moveTo>
                  <a:lnTo>
                    <a:pt x="0" y="287"/>
                  </a:lnTo>
                  <a:lnTo>
                    <a:pt x="22" y="274"/>
                  </a:lnTo>
                  <a:lnTo>
                    <a:pt x="22" y="0"/>
                  </a:lnTo>
                  <a:lnTo>
                    <a:pt x="0" y="15"/>
                  </a:lnTo>
                  <a:close/>
                </a:path>
              </a:pathLst>
            </a:custGeom>
            <a:solidFill>
              <a:srgbClr val="0279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36"/>
            <p:cNvSpPr/>
            <p:nvPr userDrawn="1"/>
          </p:nvSpPr>
          <p:spPr bwMode="auto">
            <a:xfrm>
              <a:off x="8040351" y="3334116"/>
              <a:ext cx="175396" cy="401877"/>
            </a:xfrm>
            <a:custGeom>
              <a:gdLst>
                <a:gd name="T0" fmla="*/ 24 w 103"/>
                <a:gd name="T1" fmla="*/ 15 h 236"/>
                <a:gd name="T2" fmla="*/ 24 w 103"/>
                <a:gd name="T3" fmla="*/ 181 h 236"/>
                <a:gd name="T4" fmla="*/ 103 w 103"/>
                <a:gd name="T5" fmla="*/ 227 h 236"/>
                <a:gd name="T6" fmla="*/ 103 w 103"/>
                <a:gd name="T7" fmla="*/ 236 h 236"/>
                <a:gd name="T8" fmla="*/ 0 w 103"/>
                <a:gd name="T9" fmla="*/ 175 h 236"/>
                <a:gd name="T10" fmla="*/ 0 w 103"/>
                <a:gd name="T11" fmla="*/ 0 h 236"/>
                <a:gd name="T12" fmla="*/ 24 w 103"/>
                <a:gd name="T13" fmla="*/ 15 h 236"/>
              </a:gdLst>
              <a:cxnLst>
                <a:cxn ang="0">
                  <a:pos x="T0" y="T1"/>
                </a:cxn>
                <a:cxn ang="0">
                  <a:pos x="T2" y="T3"/>
                </a:cxn>
                <a:cxn ang="0">
                  <a:pos x="T4" y="T5"/>
                </a:cxn>
                <a:cxn ang="0">
                  <a:pos x="T6" y="T7"/>
                </a:cxn>
                <a:cxn ang="0">
                  <a:pos x="T8" y="T9"/>
                </a:cxn>
                <a:cxn ang="0">
                  <a:pos x="T10" y="T11"/>
                </a:cxn>
                <a:cxn ang="0">
                  <a:pos x="T12" y="T13"/>
                </a:cxn>
              </a:cxnLst>
              <a:rect l="0" t="0" r="r" b="b"/>
              <a:pathLst>
                <a:path w="103" h="236">
                  <a:moveTo>
                    <a:pt x="24" y="15"/>
                  </a:moveTo>
                  <a:lnTo>
                    <a:pt x="24" y="181"/>
                  </a:lnTo>
                  <a:lnTo>
                    <a:pt x="103" y="227"/>
                  </a:lnTo>
                  <a:lnTo>
                    <a:pt x="103" y="236"/>
                  </a:lnTo>
                  <a:lnTo>
                    <a:pt x="0" y="175"/>
                  </a:lnTo>
                  <a:lnTo>
                    <a:pt x="0" y="0"/>
                  </a:lnTo>
                  <a:lnTo>
                    <a:pt x="24" y="15"/>
                  </a:ln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37"/>
            <p:cNvSpPr>
              <a:spLocks noEditPoints="1"/>
            </p:cNvSpPr>
            <p:nvPr userDrawn="1"/>
          </p:nvSpPr>
          <p:spPr bwMode="auto">
            <a:xfrm>
              <a:off x="8256614" y="3485670"/>
              <a:ext cx="195830" cy="384848"/>
            </a:xfrm>
            <a:custGeom>
              <a:gdLst>
                <a:gd name="T0" fmla="*/ 56 w 62"/>
                <a:gd name="T1" fmla="*/ 29 h 123"/>
                <a:gd name="T2" fmla="*/ 62 w 62"/>
                <a:gd name="T3" fmla="*/ 46 h 123"/>
                <a:gd name="T4" fmla="*/ 61 w 62"/>
                <a:gd name="T5" fmla="*/ 123 h 123"/>
                <a:gd name="T6" fmla="*/ 48 w 62"/>
                <a:gd name="T7" fmla="*/ 115 h 123"/>
                <a:gd name="T8" fmla="*/ 48 w 62"/>
                <a:gd name="T9" fmla="*/ 60 h 123"/>
                <a:gd name="T10" fmla="*/ 14 w 62"/>
                <a:gd name="T11" fmla="*/ 40 h 123"/>
                <a:gd name="T12" fmla="*/ 13 w 62"/>
                <a:gd name="T13" fmla="*/ 95 h 123"/>
                <a:gd name="T14" fmla="*/ 0 w 62"/>
                <a:gd name="T15" fmla="*/ 88 h 123"/>
                <a:gd name="T16" fmla="*/ 1 w 62"/>
                <a:gd name="T17" fmla="*/ 10 h 123"/>
                <a:gd name="T18" fmla="*/ 7 w 62"/>
                <a:gd name="T19" fmla="*/ 1 h 123"/>
                <a:gd name="T20" fmla="*/ 22 w 62"/>
                <a:gd name="T21" fmla="*/ 5 h 123"/>
                <a:gd name="T22" fmla="*/ 40 w 62"/>
                <a:gd name="T23" fmla="*/ 15 h 123"/>
                <a:gd name="T24" fmla="*/ 56 w 62"/>
                <a:gd name="T25" fmla="*/ 29 h 123"/>
                <a:gd name="T26" fmla="*/ 48 w 62"/>
                <a:gd name="T27" fmla="*/ 55 h 123"/>
                <a:gd name="T28" fmla="*/ 48 w 62"/>
                <a:gd name="T29" fmla="*/ 41 h 123"/>
                <a:gd name="T30" fmla="*/ 48 w 62"/>
                <a:gd name="T31" fmla="*/ 38 h 123"/>
                <a:gd name="T32" fmla="*/ 48 w 62"/>
                <a:gd name="T33" fmla="*/ 35 h 123"/>
                <a:gd name="T34" fmla="*/ 47 w 62"/>
                <a:gd name="T35" fmla="*/ 32 h 123"/>
                <a:gd name="T36" fmla="*/ 46 w 62"/>
                <a:gd name="T37" fmla="*/ 28 h 123"/>
                <a:gd name="T38" fmla="*/ 44 w 62"/>
                <a:gd name="T39" fmla="*/ 24 h 123"/>
                <a:gd name="T40" fmla="*/ 40 w 62"/>
                <a:gd name="T41" fmla="*/ 21 h 123"/>
                <a:gd name="T42" fmla="*/ 35 w 62"/>
                <a:gd name="T43" fmla="*/ 18 h 123"/>
                <a:gd name="T44" fmla="*/ 27 w 62"/>
                <a:gd name="T45" fmla="*/ 13 h 123"/>
                <a:gd name="T46" fmla="*/ 22 w 62"/>
                <a:gd name="T47" fmla="*/ 10 h 123"/>
                <a:gd name="T48" fmla="*/ 19 w 62"/>
                <a:gd name="T49" fmla="*/ 10 h 123"/>
                <a:gd name="T50" fmla="*/ 16 w 62"/>
                <a:gd name="T51" fmla="*/ 11 h 123"/>
                <a:gd name="T52" fmla="*/ 15 w 62"/>
                <a:gd name="T53" fmla="*/ 13 h 123"/>
                <a:gd name="T54" fmla="*/ 14 w 62"/>
                <a:gd name="T55" fmla="*/ 15 h 123"/>
                <a:gd name="T56" fmla="*/ 14 w 62"/>
                <a:gd name="T57" fmla="*/ 18 h 123"/>
                <a:gd name="T58" fmla="*/ 14 w 62"/>
                <a:gd name="T59" fmla="*/ 21 h 123"/>
                <a:gd name="T60" fmla="*/ 14 w 62"/>
                <a:gd name="T61" fmla="*/ 35 h 123"/>
                <a:gd name="T62" fmla="*/ 48 w 62"/>
                <a:gd name="T63"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2" h="123">
                  <a:moveTo>
                    <a:pt x="56" y="29"/>
                  </a:moveTo>
                  <a:cubicBezTo>
                    <a:pt x="60" y="35"/>
                    <a:pt x="62" y="40"/>
                    <a:pt x="62" y="46"/>
                  </a:cubicBezTo>
                  <a:cubicBezTo>
                    <a:pt x="61" y="123"/>
                    <a:pt x="61" y="123"/>
                    <a:pt x="61" y="123"/>
                  </a:cubicBezTo>
                  <a:cubicBezTo>
                    <a:pt x="48" y="115"/>
                    <a:pt x="48" y="115"/>
                    <a:pt x="48" y="115"/>
                  </a:cubicBezTo>
                  <a:cubicBezTo>
                    <a:pt x="48" y="60"/>
                    <a:pt x="48" y="60"/>
                    <a:pt x="48" y="60"/>
                  </a:cubicBezTo>
                  <a:cubicBezTo>
                    <a:pt x="14" y="40"/>
                    <a:pt x="14" y="40"/>
                    <a:pt x="14" y="40"/>
                  </a:cubicBezTo>
                  <a:cubicBezTo>
                    <a:pt x="13" y="95"/>
                    <a:pt x="13" y="95"/>
                    <a:pt x="13" y="95"/>
                  </a:cubicBezTo>
                  <a:cubicBezTo>
                    <a:pt x="0" y="88"/>
                    <a:pt x="0" y="88"/>
                    <a:pt x="0" y="88"/>
                  </a:cubicBezTo>
                  <a:cubicBezTo>
                    <a:pt x="1" y="10"/>
                    <a:pt x="1" y="10"/>
                    <a:pt x="1" y="10"/>
                  </a:cubicBezTo>
                  <a:cubicBezTo>
                    <a:pt x="1" y="5"/>
                    <a:pt x="3" y="2"/>
                    <a:pt x="7" y="1"/>
                  </a:cubicBezTo>
                  <a:cubicBezTo>
                    <a:pt x="11" y="0"/>
                    <a:pt x="16" y="1"/>
                    <a:pt x="22" y="5"/>
                  </a:cubicBezTo>
                  <a:cubicBezTo>
                    <a:pt x="40" y="15"/>
                    <a:pt x="40" y="15"/>
                    <a:pt x="40" y="15"/>
                  </a:cubicBezTo>
                  <a:cubicBezTo>
                    <a:pt x="46" y="19"/>
                    <a:pt x="52" y="24"/>
                    <a:pt x="56" y="29"/>
                  </a:cubicBezTo>
                  <a:close/>
                  <a:moveTo>
                    <a:pt x="48" y="55"/>
                  </a:moveTo>
                  <a:cubicBezTo>
                    <a:pt x="48" y="41"/>
                    <a:pt x="48" y="41"/>
                    <a:pt x="48" y="41"/>
                  </a:cubicBezTo>
                  <a:cubicBezTo>
                    <a:pt x="48" y="40"/>
                    <a:pt x="49" y="39"/>
                    <a:pt x="48" y="38"/>
                  </a:cubicBezTo>
                  <a:cubicBezTo>
                    <a:pt x="48" y="37"/>
                    <a:pt x="48" y="36"/>
                    <a:pt x="48" y="35"/>
                  </a:cubicBezTo>
                  <a:cubicBezTo>
                    <a:pt x="48" y="34"/>
                    <a:pt x="48" y="33"/>
                    <a:pt x="47" y="32"/>
                  </a:cubicBezTo>
                  <a:cubicBezTo>
                    <a:pt x="47" y="30"/>
                    <a:pt x="47" y="29"/>
                    <a:pt x="46" y="28"/>
                  </a:cubicBezTo>
                  <a:cubicBezTo>
                    <a:pt x="45" y="27"/>
                    <a:pt x="44" y="25"/>
                    <a:pt x="44" y="24"/>
                  </a:cubicBezTo>
                  <a:cubicBezTo>
                    <a:pt x="43" y="23"/>
                    <a:pt x="42" y="22"/>
                    <a:pt x="40" y="21"/>
                  </a:cubicBezTo>
                  <a:cubicBezTo>
                    <a:pt x="39" y="20"/>
                    <a:pt x="37" y="19"/>
                    <a:pt x="35" y="18"/>
                  </a:cubicBezTo>
                  <a:cubicBezTo>
                    <a:pt x="27" y="13"/>
                    <a:pt x="27" y="13"/>
                    <a:pt x="27" y="13"/>
                  </a:cubicBezTo>
                  <a:cubicBezTo>
                    <a:pt x="25" y="12"/>
                    <a:pt x="23" y="11"/>
                    <a:pt x="22" y="10"/>
                  </a:cubicBezTo>
                  <a:cubicBezTo>
                    <a:pt x="21" y="10"/>
                    <a:pt x="20" y="10"/>
                    <a:pt x="19" y="10"/>
                  </a:cubicBezTo>
                  <a:cubicBezTo>
                    <a:pt x="18" y="10"/>
                    <a:pt x="17" y="10"/>
                    <a:pt x="16" y="11"/>
                  </a:cubicBezTo>
                  <a:cubicBezTo>
                    <a:pt x="16" y="11"/>
                    <a:pt x="15" y="12"/>
                    <a:pt x="15" y="13"/>
                  </a:cubicBezTo>
                  <a:cubicBezTo>
                    <a:pt x="14" y="13"/>
                    <a:pt x="14" y="14"/>
                    <a:pt x="14" y="15"/>
                  </a:cubicBezTo>
                  <a:cubicBezTo>
                    <a:pt x="14" y="16"/>
                    <a:pt x="14" y="17"/>
                    <a:pt x="14" y="18"/>
                  </a:cubicBezTo>
                  <a:cubicBezTo>
                    <a:pt x="14" y="19"/>
                    <a:pt x="14" y="20"/>
                    <a:pt x="14" y="21"/>
                  </a:cubicBezTo>
                  <a:cubicBezTo>
                    <a:pt x="14" y="35"/>
                    <a:pt x="14" y="35"/>
                    <a:pt x="14" y="35"/>
                  </a:cubicBezTo>
                  <a:cubicBezTo>
                    <a:pt x="48" y="55"/>
                    <a:pt x="48" y="55"/>
                    <a:pt x="48" y="55"/>
                  </a:cubicBezTo>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38"/>
            <p:cNvSpPr/>
            <p:nvPr userDrawn="1"/>
          </p:nvSpPr>
          <p:spPr bwMode="auto">
            <a:xfrm>
              <a:off x="8489908" y="3594654"/>
              <a:ext cx="289488" cy="442746"/>
            </a:xfrm>
            <a:custGeom>
              <a:gdLst>
                <a:gd name="T0" fmla="*/ 92 w 92"/>
                <a:gd name="T1" fmla="*/ 53 h 141"/>
                <a:gd name="T2" fmla="*/ 92 w 92"/>
                <a:gd name="T3" fmla="*/ 130 h 141"/>
                <a:gd name="T4" fmla="*/ 86 w 92"/>
                <a:gd name="T5" fmla="*/ 140 h 141"/>
                <a:gd name="T6" fmla="*/ 70 w 92"/>
                <a:gd name="T7" fmla="*/ 136 h 141"/>
                <a:gd name="T8" fmla="*/ 53 w 92"/>
                <a:gd name="T9" fmla="*/ 126 h 141"/>
                <a:gd name="T10" fmla="*/ 40 w 92"/>
                <a:gd name="T11" fmla="*/ 118 h 141"/>
                <a:gd name="T12" fmla="*/ 22 w 92"/>
                <a:gd name="T13" fmla="*/ 108 h 141"/>
                <a:gd name="T14" fmla="*/ 6 w 92"/>
                <a:gd name="T15" fmla="*/ 94 h 141"/>
                <a:gd name="T16" fmla="*/ 0 w 92"/>
                <a:gd name="T17" fmla="*/ 77 h 141"/>
                <a:gd name="T18" fmla="*/ 1 w 92"/>
                <a:gd name="T19" fmla="*/ 0 h 141"/>
                <a:gd name="T20" fmla="*/ 14 w 92"/>
                <a:gd name="T21" fmla="*/ 8 h 141"/>
                <a:gd name="T22" fmla="*/ 14 w 92"/>
                <a:gd name="T23" fmla="*/ 82 h 141"/>
                <a:gd name="T24" fmla="*/ 14 w 92"/>
                <a:gd name="T25" fmla="*/ 85 h 141"/>
                <a:gd name="T26" fmla="*/ 14 w 92"/>
                <a:gd name="T27" fmla="*/ 88 h 141"/>
                <a:gd name="T28" fmla="*/ 15 w 92"/>
                <a:gd name="T29" fmla="*/ 92 h 141"/>
                <a:gd name="T30" fmla="*/ 16 w 92"/>
                <a:gd name="T31" fmla="*/ 95 h 141"/>
                <a:gd name="T32" fmla="*/ 18 w 92"/>
                <a:gd name="T33" fmla="*/ 99 h 141"/>
                <a:gd name="T34" fmla="*/ 22 w 92"/>
                <a:gd name="T35" fmla="*/ 102 h 141"/>
                <a:gd name="T36" fmla="*/ 27 w 92"/>
                <a:gd name="T37" fmla="*/ 105 h 141"/>
                <a:gd name="T38" fmla="*/ 31 w 92"/>
                <a:gd name="T39" fmla="*/ 108 h 141"/>
                <a:gd name="T40" fmla="*/ 33 w 92"/>
                <a:gd name="T41" fmla="*/ 109 h 141"/>
                <a:gd name="T42" fmla="*/ 35 w 92"/>
                <a:gd name="T43" fmla="*/ 110 h 141"/>
                <a:gd name="T44" fmla="*/ 37 w 92"/>
                <a:gd name="T45" fmla="*/ 111 h 141"/>
                <a:gd name="T46" fmla="*/ 38 w 92"/>
                <a:gd name="T47" fmla="*/ 111 h 141"/>
                <a:gd name="T48" fmla="*/ 39 w 92"/>
                <a:gd name="T49" fmla="*/ 110 h 141"/>
                <a:gd name="T50" fmla="*/ 40 w 92"/>
                <a:gd name="T51" fmla="*/ 108 h 141"/>
                <a:gd name="T52" fmla="*/ 40 w 92"/>
                <a:gd name="T53" fmla="*/ 23 h 141"/>
                <a:gd name="T54" fmla="*/ 53 w 92"/>
                <a:gd name="T55" fmla="*/ 30 h 141"/>
                <a:gd name="T56" fmla="*/ 53 w 92"/>
                <a:gd name="T57" fmla="*/ 115 h 141"/>
                <a:gd name="T58" fmla="*/ 53 w 92"/>
                <a:gd name="T59" fmla="*/ 118 h 141"/>
                <a:gd name="T60" fmla="*/ 54 w 92"/>
                <a:gd name="T61" fmla="*/ 120 h 141"/>
                <a:gd name="T62" fmla="*/ 55 w 92"/>
                <a:gd name="T63" fmla="*/ 121 h 141"/>
                <a:gd name="T64" fmla="*/ 57 w 92"/>
                <a:gd name="T65" fmla="*/ 123 h 141"/>
                <a:gd name="T66" fmla="*/ 59 w 92"/>
                <a:gd name="T67" fmla="*/ 124 h 141"/>
                <a:gd name="T68" fmla="*/ 61 w 92"/>
                <a:gd name="T69" fmla="*/ 126 h 141"/>
                <a:gd name="T70" fmla="*/ 66 w 92"/>
                <a:gd name="T71" fmla="*/ 128 h 141"/>
                <a:gd name="T72" fmla="*/ 72 w 92"/>
                <a:gd name="T73" fmla="*/ 131 h 141"/>
                <a:gd name="T74" fmla="*/ 76 w 92"/>
                <a:gd name="T75" fmla="*/ 130 h 141"/>
                <a:gd name="T76" fmla="*/ 78 w 92"/>
                <a:gd name="T77" fmla="*/ 127 h 141"/>
                <a:gd name="T78" fmla="*/ 79 w 92"/>
                <a:gd name="T79" fmla="*/ 124 h 141"/>
                <a:gd name="T80" fmla="*/ 79 w 92"/>
                <a:gd name="T81" fmla="*/ 120 h 141"/>
                <a:gd name="T82" fmla="*/ 79 w 92"/>
                <a:gd name="T83" fmla="*/ 45 h 141"/>
                <a:gd name="T84" fmla="*/ 92 w 92"/>
                <a:gd name="T85" fmla="*/ 53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92" h="141">
                  <a:moveTo>
                    <a:pt x="92" y="53"/>
                  </a:moveTo>
                  <a:cubicBezTo>
                    <a:pt x="92" y="130"/>
                    <a:pt x="92" y="130"/>
                    <a:pt x="92" y="130"/>
                  </a:cubicBezTo>
                  <a:cubicBezTo>
                    <a:pt x="92" y="136"/>
                    <a:pt x="90" y="139"/>
                    <a:pt x="86" y="140"/>
                  </a:cubicBezTo>
                  <a:cubicBezTo>
                    <a:pt x="82" y="141"/>
                    <a:pt x="77" y="139"/>
                    <a:pt x="70" y="136"/>
                  </a:cubicBezTo>
                  <a:cubicBezTo>
                    <a:pt x="53" y="126"/>
                    <a:pt x="53" y="126"/>
                    <a:pt x="53" y="126"/>
                  </a:cubicBezTo>
                  <a:cubicBezTo>
                    <a:pt x="40" y="118"/>
                    <a:pt x="40" y="118"/>
                    <a:pt x="40" y="118"/>
                  </a:cubicBezTo>
                  <a:cubicBezTo>
                    <a:pt x="22" y="108"/>
                    <a:pt x="22" y="108"/>
                    <a:pt x="22" y="108"/>
                  </a:cubicBezTo>
                  <a:cubicBezTo>
                    <a:pt x="16" y="104"/>
                    <a:pt x="10" y="100"/>
                    <a:pt x="6" y="94"/>
                  </a:cubicBezTo>
                  <a:cubicBezTo>
                    <a:pt x="2" y="88"/>
                    <a:pt x="0" y="83"/>
                    <a:pt x="0" y="77"/>
                  </a:cubicBezTo>
                  <a:cubicBezTo>
                    <a:pt x="1" y="0"/>
                    <a:pt x="1" y="0"/>
                    <a:pt x="1" y="0"/>
                  </a:cubicBezTo>
                  <a:cubicBezTo>
                    <a:pt x="14" y="8"/>
                    <a:pt x="14" y="8"/>
                    <a:pt x="14" y="8"/>
                  </a:cubicBezTo>
                  <a:cubicBezTo>
                    <a:pt x="14" y="82"/>
                    <a:pt x="14" y="82"/>
                    <a:pt x="14" y="82"/>
                  </a:cubicBezTo>
                  <a:cubicBezTo>
                    <a:pt x="14" y="83"/>
                    <a:pt x="14" y="84"/>
                    <a:pt x="14" y="85"/>
                  </a:cubicBezTo>
                  <a:cubicBezTo>
                    <a:pt x="14" y="86"/>
                    <a:pt x="14" y="87"/>
                    <a:pt x="14" y="88"/>
                  </a:cubicBezTo>
                  <a:cubicBezTo>
                    <a:pt x="14" y="89"/>
                    <a:pt x="14" y="90"/>
                    <a:pt x="15" y="92"/>
                  </a:cubicBezTo>
                  <a:cubicBezTo>
                    <a:pt x="15" y="93"/>
                    <a:pt x="16" y="94"/>
                    <a:pt x="16" y="95"/>
                  </a:cubicBezTo>
                  <a:cubicBezTo>
                    <a:pt x="17" y="96"/>
                    <a:pt x="18" y="98"/>
                    <a:pt x="18" y="99"/>
                  </a:cubicBezTo>
                  <a:cubicBezTo>
                    <a:pt x="19" y="100"/>
                    <a:pt x="20" y="101"/>
                    <a:pt x="22" y="102"/>
                  </a:cubicBezTo>
                  <a:cubicBezTo>
                    <a:pt x="23" y="103"/>
                    <a:pt x="25" y="104"/>
                    <a:pt x="27" y="105"/>
                  </a:cubicBezTo>
                  <a:cubicBezTo>
                    <a:pt x="31" y="108"/>
                    <a:pt x="31" y="108"/>
                    <a:pt x="31" y="108"/>
                  </a:cubicBezTo>
                  <a:cubicBezTo>
                    <a:pt x="32" y="109"/>
                    <a:pt x="33" y="109"/>
                    <a:pt x="33" y="109"/>
                  </a:cubicBezTo>
                  <a:cubicBezTo>
                    <a:pt x="34" y="109"/>
                    <a:pt x="34" y="110"/>
                    <a:pt x="35" y="110"/>
                  </a:cubicBezTo>
                  <a:cubicBezTo>
                    <a:pt x="36" y="111"/>
                    <a:pt x="37" y="111"/>
                    <a:pt x="37" y="111"/>
                  </a:cubicBezTo>
                  <a:cubicBezTo>
                    <a:pt x="37" y="111"/>
                    <a:pt x="38" y="111"/>
                    <a:pt x="38" y="111"/>
                  </a:cubicBezTo>
                  <a:cubicBezTo>
                    <a:pt x="39" y="111"/>
                    <a:pt x="39" y="110"/>
                    <a:pt x="39" y="110"/>
                  </a:cubicBezTo>
                  <a:cubicBezTo>
                    <a:pt x="40" y="109"/>
                    <a:pt x="40" y="109"/>
                    <a:pt x="40" y="108"/>
                  </a:cubicBezTo>
                  <a:cubicBezTo>
                    <a:pt x="40" y="23"/>
                    <a:pt x="40" y="23"/>
                    <a:pt x="40" y="23"/>
                  </a:cubicBezTo>
                  <a:cubicBezTo>
                    <a:pt x="53" y="30"/>
                    <a:pt x="53" y="30"/>
                    <a:pt x="53" y="30"/>
                  </a:cubicBezTo>
                  <a:cubicBezTo>
                    <a:pt x="53" y="115"/>
                    <a:pt x="53" y="115"/>
                    <a:pt x="53" y="115"/>
                  </a:cubicBezTo>
                  <a:cubicBezTo>
                    <a:pt x="53" y="116"/>
                    <a:pt x="53" y="117"/>
                    <a:pt x="53" y="118"/>
                  </a:cubicBezTo>
                  <a:cubicBezTo>
                    <a:pt x="53" y="119"/>
                    <a:pt x="54" y="119"/>
                    <a:pt x="54" y="120"/>
                  </a:cubicBezTo>
                  <a:cubicBezTo>
                    <a:pt x="55" y="120"/>
                    <a:pt x="55" y="121"/>
                    <a:pt x="55" y="121"/>
                  </a:cubicBezTo>
                  <a:cubicBezTo>
                    <a:pt x="56" y="122"/>
                    <a:pt x="56" y="122"/>
                    <a:pt x="57" y="123"/>
                  </a:cubicBezTo>
                  <a:cubicBezTo>
                    <a:pt x="58" y="124"/>
                    <a:pt x="59" y="124"/>
                    <a:pt x="59" y="124"/>
                  </a:cubicBezTo>
                  <a:cubicBezTo>
                    <a:pt x="60" y="125"/>
                    <a:pt x="60" y="125"/>
                    <a:pt x="61" y="126"/>
                  </a:cubicBezTo>
                  <a:cubicBezTo>
                    <a:pt x="66" y="128"/>
                    <a:pt x="66" y="128"/>
                    <a:pt x="66" y="128"/>
                  </a:cubicBezTo>
                  <a:cubicBezTo>
                    <a:pt x="68" y="129"/>
                    <a:pt x="70" y="130"/>
                    <a:pt x="72" y="131"/>
                  </a:cubicBezTo>
                  <a:cubicBezTo>
                    <a:pt x="74" y="131"/>
                    <a:pt x="75" y="131"/>
                    <a:pt x="76" y="130"/>
                  </a:cubicBezTo>
                  <a:cubicBezTo>
                    <a:pt x="77" y="130"/>
                    <a:pt x="77" y="129"/>
                    <a:pt x="78" y="127"/>
                  </a:cubicBezTo>
                  <a:cubicBezTo>
                    <a:pt x="78" y="126"/>
                    <a:pt x="79" y="125"/>
                    <a:pt x="79" y="124"/>
                  </a:cubicBezTo>
                  <a:cubicBezTo>
                    <a:pt x="79" y="123"/>
                    <a:pt x="79" y="121"/>
                    <a:pt x="79" y="120"/>
                  </a:cubicBezTo>
                  <a:cubicBezTo>
                    <a:pt x="79" y="45"/>
                    <a:pt x="79" y="45"/>
                    <a:pt x="79" y="45"/>
                  </a:cubicBezTo>
                  <a:lnTo>
                    <a:pt x="92" y="53"/>
                  </a:ln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39"/>
            <p:cNvSpPr/>
            <p:nvPr userDrawn="1"/>
          </p:nvSpPr>
          <p:spPr bwMode="auto">
            <a:xfrm>
              <a:off x="10132395" y="4027182"/>
              <a:ext cx="785023" cy="733937"/>
            </a:xfrm>
            <a:custGeom>
              <a:gdLst>
                <a:gd name="T0" fmla="*/ 250 w 250"/>
                <a:gd name="T1" fmla="*/ 233 h 234"/>
                <a:gd name="T2" fmla="*/ 93 w 250"/>
                <a:gd name="T3" fmla="*/ 144 h 234"/>
                <a:gd name="T4" fmla="*/ 76 w 250"/>
                <a:gd name="T5" fmla="*/ 113 h 234"/>
                <a:gd name="T6" fmla="*/ 76 w 250"/>
                <a:gd name="T7" fmla="*/ 37 h 234"/>
                <a:gd name="T8" fmla="*/ 58 w 250"/>
                <a:gd name="T9" fmla="*/ 7 h 234"/>
                <a:gd name="T10" fmla="*/ 46 w 250"/>
                <a:gd name="T11" fmla="*/ 0 h 234"/>
                <a:gd name="T12" fmla="*/ 0 w 250"/>
                <a:gd name="T13" fmla="*/ 27 h 234"/>
                <a:gd name="T14" fmla="*/ 13 w 250"/>
                <a:gd name="T15" fmla="*/ 35 h 234"/>
                <a:gd name="T16" fmla="*/ 30 w 250"/>
                <a:gd name="T17" fmla="*/ 65 h 234"/>
                <a:gd name="T18" fmla="*/ 30 w 250"/>
                <a:gd name="T19" fmla="*/ 141 h 234"/>
                <a:gd name="T20" fmla="*/ 47 w 250"/>
                <a:gd name="T21" fmla="*/ 171 h 234"/>
                <a:gd name="T22" fmla="*/ 158 w 250"/>
                <a:gd name="T23" fmla="*/ 234 h 234"/>
                <a:gd name="T24" fmla="*/ 158 w 250"/>
                <a:gd name="T25" fmla="*/ 234 h 234"/>
                <a:gd name="T26" fmla="*/ 250 w 250"/>
                <a:gd name="T27" fmla="*/ 233 h 2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50" h="234">
                  <a:moveTo>
                    <a:pt x="250" y="233"/>
                  </a:moveTo>
                  <a:cubicBezTo>
                    <a:pt x="93" y="144"/>
                    <a:pt x="93" y="144"/>
                    <a:pt x="93" y="144"/>
                  </a:cubicBezTo>
                  <a:cubicBezTo>
                    <a:pt x="82" y="137"/>
                    <a:pt x="76" y="126"/>
                    <a:pt x="76" y="113"/>
                  </a:cubicBezTo>
                  <a:cubicBezTo>
                    <a:pt x="76" y="37"/>
                    <a:pt x="76" y="37"/>
                    <a:pt x="76" y="37"/>
                  </a:cubicBezTo>
                  <a:cubicBezTo>
                    <a:pt x="76" y="25"/>
                    <a:pt x="69" y="14"/>
                    <a:pt x="58" y="7"/>
                  </a:cubicBezTo>
                  <a:cubicBezTo>
                    <a:pt x="46" y="0"/>
                    <a:pt x="46" y="0"/>
                    <a:pt x="46" y="0"/>
                  </a:cubicBezTo>
                  <a:cubicBezTo>
                    <a:pt x="0" y="27"/>
                    <a:pt x="0" y="27"/>
                    <a:pt x="0" y="27"/>
                  </a:cubicBezTo>
                  <a:cubicBezTo>
                    <a:pt x="13" y="35"/>
                    <a:pt x="13" y="35"/>
                    <a:pt x="13" y="35"/>
                  </a:cubicBezTo>
                  <a:cubicBezTo>
                    <a:pt x="23" y="41"/>
                    <a:pt x="30" y="53"/>
                    <a:pt x="30" y="65"/>
                  </a:cubicBezTo>
                  <a:cubicBezTo>
                    <a:pt x="30" y="141"/>
                    <a:pt x="30" y="141"/>
                    <a:pt x="30" y="141"/>
                  </a:cubicBezTo>
                  <a:cubicBezTo>
                    <a:pt x="30" y="153"/>
                    <a:pt x="37" y="165"/>
                    <a:pt x="47" y="171"/>
                  </a:cubicBezTo>
                  <a:cubicBezTo>
                    <a:pt x="158" y="234"/>
                    <a:pt x="158" y="234"/>
                    <a:pt x="158" y="234"/>
                  </a:cubicBezTo>
                  <a:cubicBezTo>
                    <a:pt x="158" y="234"/>
                    <a:pt x="158" y="234"/>
                    <a:pt x="158" y="234"/>
                  </a:cubicBezTo>
                  <a:lnTo>
                    <a:pt x="250" y="233"/>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40"/>
            <p:cNvSpPr/>
            <p:nvPr userDrawn="1"/>
          </p:nvSpPr>
          <p:spPr bwMode="auto">
            <a:xfrm>
              <a:off x="9974808" y="4112326"/>
              <a:ext cx="665822" cy="830999"/>
            </a:xfrm>
            <a:custGeom>
              <a:gdLst>
                <a:gd name="T0" fmla="*/ 84 w 212"/>
                <a:gd name="T1" fmla="*/ 114 h 265"/>
                <a:gd name="T2" fmla="*/ 84 w 212"/>
                <a:gd name="T3" fmla="*/ 38 h 265"/>
                <a:gd name="T4" fmla="*/ 67 w 212"/>
                <a:gd name="T5" fmla="*/ 8 h 265"/>
                <a:gd name="T6" fmla="*/ 54 w 212"/>
                <a:gd name="T7" fmla="*/ 0 h 265"/>
                <a:gd name="T8" fmla="*/ 0 w 212"/>
                <a:gd name="T9" fmla="*/ 32 h 265"/>
                <a:gd name="T10" fmla="*/ 12 w 212"/>
                <a:gd name="T11" fmla="*/ 39 h 265"/>
                <a:gd name="T12" fmla="*/ 30 w 212"/>
                <a:gd name="T13" fmla="*/ 69 h 265"/>
                <a:gd name="T14" fmla="*/ 30 w 212"/>
                <a:gd name="T15" fmla="*/ 145 h 265"/>
                <a:gd name="T16" fmla="*/ 47 w 212"/>
                <a:gd name="T17" fmla="*/ 176 h 265"/>
                <a:gd name="T18" fmla="*/ 204 w 212"/>
                <a:gd name="T19" fmla="*/ 265 h 265"/>
                <a:gd name="T20" fmla="*/ 212 w 212"/>
                <a:gd name="T21" fmla="*/ 207 h 265"/>
                <a:gd name="T22" fmla="*/ 101 w 212"/>
                <a:gd name="T23" fmla="*/ 144 h 265"/>
                <a:gd name="T24" fmla="*/ 84 w 212"/>
                <a:gd name="T25" fmla="*/ 114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1" h="265">
                  <a:moveTo>
                    <a:pt x="84" y="114"/>
                  </a:moveTo>
                  <a:cubicBezTo>
                    <a:pt x="84" y="38"/>
                    <a:pt x="84" y="38"/>
                    <a:pt x="84" y="38"/>
                  </a:cubicBezTo>
                  <a:cubicBezTo>
                    <a:pt x="84" y="26"/>
                    <a:pt x="77" y="14"/>
                    <a:pt x="67" y="8"/>
                  </a:cubicBezTo>
                  <a:cubicBezTo>
                    <a:pt x="54" y="0"/>
                    <a:pt x="54" y="0"/>
                    <a:pt x="54" y="0"/>
                  </a:cubicBezTo>
                  <a:cubicBezTo>
                    <a:pt x="0" y="32"/>
                    <a:pt x="0" y="32"/>
                    <a:pt x="0" y="32"/>
                  </a:cubicBezTo>
                  <a:cubicBezTo>
                    <a:pt x="12" y="39"/>
                    <a:pt x="12" y="39"/>
                    <a:pt x="12" y="39"/>
                  </a:cubicBezTo>
                  <a:cubicBezTo>
                    <a:pt x="23" y="45"/>
                    <a:pt x="30" y="57"/>
                    <a:pt x="30" y="69"/>
                  </a:cubicBezTo>
                  <a:cubicBezTo>
                    <a:pt x="30" y="145"/>
                    <a:pt x="30" y="145"/>
                    <a:pt x="30" y="145"/>
                  </a:cubicBezTo>
                  <a:cubicBezTo>
                    <a:pt x="30" y="158"/>
                    <a:pt x="36" y="169"/>
                    <a:pt x="47" y="176"/>
                  </a:cubicBezTo>
                  <a:cubicBezTo>
                    <a:pt x="204" y="265"/>
                    <a:pt x="204" y="265"/>
                    <a:pt x="204" y="265"/>
                  </a:cubicBezTo>
                  <a:cubicBezTo>
                    <a:pt x="212" y="207"/>
                    <a:pt x="212" y="207"/>
                    <a:pt x="212" y="207"/>
                  </a:cubicBezTo>
                  <a:cubicBezTo>
                    <a:pt x="101" y="144"/>
                    <a:pt x="101" y="144"/>
                    <a:pt x="101" y="144"/>
                  </a:cubicBezTo>
                  <a:cubicBezTo>
                    <a:pt x="91" y="138"/>
                    <a:pt x="84" y="126"/>
                    <a:pt x="84" y="114"/>
                  </a:cubicBez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41"/>
            <p:cNvSpPr>
              <a:spLocks noEditPoints="1"/>
            </p:cNvSpPr>
            <p:nvPr userDrawn="1"/>
          </p:nvSpPr>
          <p:spPr bwMode="auto">
            <a:xfrm>
              <a:off x="7333660" y="2956079"/>
              <a:ext cx="452963" cy="488724"/>
            </a:xfrm>
            <a:custGeom>
              <a:gdLst>
                <a:gd name="T0" fmla="*/ 144 w 144"/>
                <a:gd name="T1" fmla="*/ 114 h 156"/>
                <a:gd name="T2" fmla="*/ 95 w 144"/>
                <a:gd name="T3" fmla="*/ 86 h 156"/>
                <a:gd name="T4" fmla="*/ 96 w 144"/>
                <a:gd name="T5" fmla="*/ 83 h 156"/>
                <a:gd name="T6" fmla="*/ 75 w 144"/>
                <a:gd name="T7" fmla="*/ 23 h 156"/>
                <a:gd name="T8" fmla="*/ 96 w 144"/>
                <a:gd name="T9" fmla="*/ 152 h 156"/>
                <a:gd name="T10" fmla="*/ 93 w 144"/>
                <a:gd name="T11" fmla="*/ 155 h 156"/>
                <a:gd name="T12" fmla="*/ 48 w 144"/>
                <a:gd name="T13" fmla="*/ 128 h 156"/>
                <a:gd name="T14" fmla="*/ 69 w 144"/>
                <a:gd name="T15" fmla="*/ 117 h 156"/>
                <a:gd name="T16" fmla="*/ 29 w 144"/>
                <a:gd name="T17" fmla="*/ 9 h 156"/>
                <a:gd name="T18" fmla="*/ 49 w 144"/>
                <a:gd name="T19" fmla="*/ 57 h 156"/>
                <a:gd name="T20" fmla="*/ 24 w 144"/>
                <a:gd name="T21" fmla="*/ 64 h 156"/>
                <a:gd name="T22" fmla="*/ 0 w 144"/>
                <a:gd name="T23" fmla="*/ 29 h 156"/>
                <a:gd name="T24" fmla="*/ 22 w 144"/>
                <a:gd name="T25" fmla="*/ 0 h 156"/>
                <a:gd name="T26" fmla="*/ 22 w 144"/>
                <a:gd name="T27" fmla="*/ 0 h 156"/>
                <a:gd name="T28" fmla="*/ 71 w 144"/>
                <a:gd name="T29" fmla="*/ 12 h 156"/>
                <a:gd name="T30" fmla="*/ 120 w 144"/>
                <a:gd name="T31" fmla="*/ 55 h 156"/>
                <a:gd name="T32" fmla="*/ 122 w 144"/>
                <a:gd name="T33" fmla="*/ 58 h 156"/>
                <a:gd name="T34" fmla="*/ 143 w 144"/>
                <a:gd name="T35" fmla="*/ 111 h 156"/>
                <a:gd name="T36" fmla="*/ 24 w 144"/>
                <a:gd name="T37" fmla="*/ 57 h 156"/>
                <a:gd name="T38" fmla="*/ 9 w 144"/>
                <a:gd name="T39" fmla="*/ 39 h 156"/>
                <a:gd name="T40" fmla="*/ 119 w 144"/>
                <a:gd name="T41" fmla="*/ 112 h 156"/>
                <a:gd name="T42" fmla="*/ 104 w 144"/>
                <a:gd name="T43" fmla="*/ 93 h 156"/>
                <a:gd name="T44" fmla="*/ 88 w 144"/>
                <a:gd name="T45" fmla="*/ 145 h 156"/>
                <a:gd name="T46" fmla="*/ 56 w 144"/>
                <a:gd name="T47" fmla="*/ 127 h 156"/>
                <a:gd name="T48" fmla="*/ 21 w 144"/>
                <a:gd name="T49" fmla="*/ 15 h 156"/>
                <a:gd name="T50" fmla="*/ 21 w 144"/>
                <a:gd name="T51" fmla="*/ 38 h 156"/>
                <a:gd name="T52" fmla="*/ 40 w 144"/>
                <a:gd name="T53" fmla="*/ 49 h 156"/>
                <a:gd name="T54" fmla="*/ 28 w 144"/>
                <a:gd name="T55" fmla="*/ 42 h 156"/>
                <a:gd name="T56" fmla="*/ 123 w 144"/>
                <a:gd name="T57" fmla="*/ 74 h 156"/>
                <a:gd name="T58" fmla="*/ 135 w 144"/>
                <a:gd name="T59" fmla="*/ 104 h 156"/>
                <a:gd name="T60" fmla="*/ 116 w 144"/>
                <a:gd name="T61" fmla="*/ 70 h 156"/>
                <a:gd name="T62" fmla="*/ 116 w 144"/>
                <a:gd name="T63" fmla="*/ 93 h 1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44" h="156">
                  <a:moveTo>
                    <a:pt x="144" y="112"/>
                  </a:moveTo>
                  <a:cubicBezTo>
                    <a:pt x="144" y="113"/>
                    <a:pt x="144" y="113"/>
                    <a:pt x="144" y="114"/>
                  </a:cubicBezTo>
                  <a:cubicBezTo>
                    <a:pt x="140" y="123"/>
                    <a:pt x="130" y="126"/>
                    <a:pt x="119" y="119"/>
                  </a:cubicBezTo>
                  <a:cubicBezTo>
                    <a:pt x="109" y="113"/>
                    <a:pt x="99" y="100"/>
                    <a:pt x="95" y="86"/>
                  </a:cubicBezTo>
                  <a:cubicBezTo>
                    <a:pt x="95" y="85"/>
                    <a:pt x="95" y="85"/>
                    <a:pt x="95" y="84"/>
                  </a:cubicBezTo>
                  <a:cubicBezTo>
                    <a:pt x="95" y="84"/>
                    <a:pt x="95" y="84"/>
                    <a:pt x="96" y="83"/>
                  </a:cubicBezTo>
                  <a:cubicBezTo>
                    <a:pt x="115" y="58"/>
                    <a:pt x="115" y="58"/>
                    <a:pt x="115" y="58"/>
                  </a:cubicBezTo>
                  <a:cubicBezTo>
                    <a:pt x="75" y="23"/>
                    <a:pt x="75" y="23"/>
                    <a:pt x="75" y="23"/>
                  </a:cubicBezTo>
                  <a:cubicBezTo>
                    <a:pt x="75" y="121"/>
                    <a:pt x="75" y="121"/>
                    <a:pt x="75" y="121"/>
                  </a:cubicBezTo>
                  <a:cubicBezTo>
                    <a:pt x="84" y="128"/>
                    <a:pt x="93" y="140"/>
                    <a:pt x="96" y="152"/>
                  </a:cubicBezTo>
                  <a:cubicBezTo>
                    <a:pt x="96" y="153"/>
                    <a:pt x="96" y="155"/>
                    <a:pt x="96" y="155"/>
                  </a:cubicBezTo>
                  <a:cubicBezTo>
                    <a:pt x="95" y="156"/>
                    <a:pt x="94" y="156"/>
                    <a:pt x="93" y="155"/>
                  </a:cubicBezTo>
                  <a:cubicBezTo>
                    <a:pt x="51" y="131"/>
                    <a:pt x="51" y="131"/>
                    <a:pt x="51" y="131"/>
                  </a:cubicBezTo>
                  <a:cubicBezTo>
                    <a:pt x="50" y="130"/>
                    <a:pt x="49" y="129"/>
                    <a:pt x="48" y="128"/>
                  </a:cubicBezTo>
                  <a:cubicBezTo>
                    <a:pt x="47" y="126"/>
                    <a:pt x="47" y="125"/>
                    <a:pt x="48" y="124"/>
                  </a:cubicBezTo>
                  <a:cubicBezTo>
                    <a:pt x="51" y="116"/>
                    <a:pt x="59" y="113"/>
                    <a:pt x="69" y="117"/>
                  </a:cubicBezTo>
                  <a:cubicBezTo>
                    <a:pt x="69" y="19"/>
                    <a:pt x="69" y="19"/>
                    <a:pt x="69" y="19"/>
                  </a:cubicBezTo>
                  <a:cubicBezTo>
                    <a:pt x="29" y="9"/>
                    <a:pt x="29" y="9"/>
                    <a:pt x="29" y="9"/>
                  </a:cubicBezTo>
                  <a:cubicBezTo>
                    <a:pt x="48" y="56"/>
                    <a:pt x="48" y="56"/>
                    <a:pt x="48" y="56"/>
                  </a:cubicBezTo>
                  <a:cubicBezTo>
                    <a:pt x="48" y="56"/>
                    <a:pt x="49" y="57"/>
                    <a:pt x="49" y="57"/>
                  </a:cubicBezTo>
                  <a:cubicBezTo>
                    <a:pt x="49" y="58"/>
                    <a:pt x="49" y="58"/>
                    <a:pt x="49" y="59"/>
                  </a:cubicBezTo>
                  <a:cubicBezTo>
                    <a:pt x="45" y="68"/>
                    <a:pt x="35" y="71"/>
                    <a:pt x="24" y="64"/>
                  </a:cubicBezTo>
                  <a:cubicBezTo>
                    <a:pt x="14" y="58"/>
                    <a:pt x="4" y="45"/>
                    <a:pt x="0" y="31"/>
                  </a:cubicBezTo>
                  <a:cubicBezTo>
                    <a:pt x="0" y="30"/>
                    <a:pt x="0" y="30"/>
                    <a:pt x="0" y="29"/>
                  </a:cubicBezTo>
                  <a:cubicBezTo>
                    <a:pt x="0" y="29"/>
                    <a:pt x="0" y="29"/>
                    <a:pt x="0" y="28"/>
                  </a:cubicBezTo>
                  <a:cubicBezTo>
                    <a:pt x="22" y="0"/>
                    <a:pt x="22" y="0"/>
                    <a:pt x="22" y="0"/>
                  </a:cubicBezTo>
                  <a:cubicBezTo>
                    <a:pt x="22" y="0"/>
                    <a:pt x="22" y="0"/>
                    <a:pt x="22" y="0"/>
                  </a:cubicBezTo>
                  <a:cubicBezTo>
                    <a:pt x="22" y="0"/>
                    <a:pt x="22" y="0"/>
                    <a:pt x="22" y="0"/>
                  </a:cubicBezTo>
                  <a:cubicBezTo>
                    <a:pt x="23" y="0"/>
                    <a:pt x="23" y="0"/>
                    <a:pt x="23" y="0"/>
                  </a:cubicBezTo>
                  <a:cubicBezTo>
                    <a:pt x="71" y="12"/>
                    <a:pt x="71" y="12"/>
                    <a:pt x="71" y="12"/>
                  </a:cubicBezTo>
                  <a:cubicBezTo>
                    <a:pt x="73" y="13"/>
                    <a:pt x="73" y="13"/>
                    <a:pt x="73" y="13"/>
                  </a:cubicBezTo>
                  <a:cubicBezTo>
                    <a:pt x="120" y="55"/>
                    <a:pt x="120" y="55"/>
                    <a:pt x="120" y="55"/>
                  </a:cubicBezTo>
                  <a:cubicBezTo>
                    <a:pt x="121" y="56"/>
                    <a:pt x="121" y="56"/>
                    <a:pt x="121" y="56"/>
                  </a:cubicBezTo>
                  <a:cubicBezTo>
                    <a:pt x="122" y="58"/>
                    <a:pt x="122" y="58"/>
                    <a:pt x="122" y="58"/>
                  </a:cubicBezTo>
                  <a:cubicBezTo>
                    <a:pt x="122" y="58"/>
                    <a:pt x="122" y="58"/>
                    <a:pt x="122" y="58"/>
                  </a:cubicBezTo>
                  <a:cubicBezTo>
                    <a:pt x="143" y="111"/>
                    <a:pt x="143" y="111"/>
                    <a:pt x="143" y="111"/>
                  </a:cubicBezTo>
                  <a:cubicBezTo>
                    <a:pt x="144" y="111"/>
                    <a:pt x="144" y="112"/>
                    <a:pt x="144" y="112"/>
                  </a:cubicBezTo>
                  <a:close/>
                  <a:moveTo>
                    <a:pt x="24" y="57"/>
                  </a:moveTo>
                  <a:cubicBezTo>
                    <a:pt x="31" y="61"/>
                    <a:pt x="37" y="60"/>
                    <a:pt x="40" y="57"/>
                  </a:cubicBezTo>
                  <a:cubicBezTo>
                    <a:pt x="9" y="39"/>
                    <a:pt x="9" y="39"/>
                    <a:pt x="9" y="39"/>
                  </a:cubicBezTo>
                  <a:cubicBezTo>
                    <a:pt x="12" y="46"/>
                    <a:pt x="18" y="53"/>
                    <a:pt x="24" y="57"/>
                  </a:cubicBezTo>
                  <a:moveTo>
                    <a:pt x="119" y="112"/>
                  </a:moveTo>
                  <a:cubicBezTo>
                    <a:pt x="126" y="116"/>
                    <a:pt x="132" y="115"/>
                    <a:pt x="135" y="112"/>
                  </a:cubicBezTo>
                  <a:cubicBezTo>
                    <a:pt x="104" y="93"/>
                    <a:pt x="104" y="93"/>
                    <a:pt x="104" y="93"/>
                  </a:cubicBezTo>
                  <a:cubicBezTo>
                    <a:pt x="107" y="101"/>
                    <a:pt x="113" y="108"/>
                    <a:pt x="119" y="112"/>
                  </a:cubicBezTo>
                  <a:moveTo>
                    <a:pt x="88" y="145"/>
                  </a:moveTo>
                  <a:cubicBezTo>
                    <a:pt x="84" y="137"/>
                    <a:pt x="78" y="130"/>
                    <a:pt x="72" y="126"/>
                  </a:cubicBezTo>
                  <a:cubicBezTo>
                    <a:pt x="65" y="123"/>
                    <a:pt x="60" y="123"/>
                    <a:pt x="56" y="127"/>
                  </a:cubicBezTo>
                  <a:cubicBezTo>
                    <a:pt x="88" y="145"/>
                    <a:pt x="88" y="145"/>
                    <a:pt x="88" y="145"/>
                  </a:cubicBezTo>
                  <a:moveTo>
                    <a:pt x="21" y="15"/>
                  </a:moveTo>
                  <a:cubicBezTo>
                    <a:pt x="9" y="31"/>
                    <a:pt x="9" y="31"/>
                    <a:pt x="9" y="31"/>
                  </a:cubicBezTo>
                  <a:cubicBezTo>
                    <a:pt x="21" y="38"/>
                    <a:pt x="21" y="38"/>
                    <a:pt x="21" y="38"/>
                  </a:cubicBezTo>
                  <a:cubicBezTo>
                    <a:pt x="21" y="15"/>
                    <a:pt x="21" y="15"/>
                    <a:pt x="21" y="15"/>
                  </a:cubicBezTo>
                  <a:moveTo>
                    <a:pt x="40" y="49"/>
                  </a:moveTo>
                  <a:cubicBezTo>
                    <a:pt x="28" y="19"/>
                    <a:pt x="28" y="19"/>
                    <a:pt x="28" y="19"/>
                  </a:cubicBezTo>
                  <a:cubicBezTo>
                    <a:pt x="28" y="42"/>
                    <a:pt x="28" y="42"/>
                    <a:pt x="28" y="42"/>
                  </a:cubicBezTo>
                  <a:cubicBezTo>
                    <a:pt x="40" y="49"/>
                    <a:pt x="40" y="49"/>
                    <a:pt x="40" y="49"/>
                  </a:cubicBezTo>
                  <a:moveTo>
                    <a:pt x="123" y="74"/>
                  </a:moveTo>
                  <a:cubicBezTo>
                    <a:pt x="123" y="97"/>
                    <a:pt x="123" y="97"/>
                    <a:pt x="123" y="97"/>
                  </a:cubicBezTo>
                  <a:cubicBezTo>
                    <a:pt x="135" y="104"/>
                    <a:pt x="135" y="104"/>
                    <a:pt x="135" y="104"/>
                  </a:cubicBezTo>
                  <a:cubicBezTo>
                    <a:pt x="123" y="74"/>
                    <a:pt x="123" y="74"/>
                    <a:pt x="123" y="74"/>
                  </a:cubicBezTo>
                  <a:moveTo>
                    <a:pt x="116" y="70"/>
                  </a:moveTo>
                  <a:cubicBezTo>
                    <a:pt x="104" y="86"/>
                    <a:pt x="104" y="86"/>
                    <a:pt x="104" y="86"/>
                  </a:cubicBezTo>
                  <a:cubicBezTo>
                    <a:pt x="116" y="93"/>
                    <a:pt x="116" y="93"/>
                    <a:pt x="116" y="93"/>
                  </a:cubicBezTo>
                  <a:cubicBezTo>
                    <a:pt x="116" y="70"/>
                    <a:pt x="116" y="70"/>
                    <a:pt x="116" y="70"/>
                  </a:cubicBezTo>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2"/>
            <p:cNvSpPr/>
            <p:nvPr userDrawn="1"/>
          </p:nvSpPr>
          <p:spPr bwMode="auto">
            <a:xfrm>
              <a:off x="7248516" y="2848798"/>
              <a:ext cx="85143" cy="85143"/>
            </a:xfrm>
            <a:custGeom>
              <a:gdLst>
                <a:gd name="T0" fmla="*/ 26 w 50"/>
                <a:gd name="T1" fmla="*/ 0 h 50"/>
                <a:gd name="T2" fmla="*/ 30 w 50"/>
                <a:gd name="T3" fmla="*/ 20 h 50"/>
                <a:gd name="T4" fmla="*/ 50 w 50"/>
                <a:gd name="T5" fmla="*/ 26 h 50"/>
                <a:gd name="T6" fmla="*/ 30 w 50"/>
                <a:gd name="T7" fmla="*/ 30 h 50"/>
                <a:gd name="T8" fmla="*/ 26 w 50"/>
                <a:gd name="T9" fmla="*/ 50 h 50"/>
                <a:gd name="T10" fmla="*/ 21 w 50"/>
                <a:gd name="T11" fmla="*/ 30 h 50"/>
                <a:gd name="T12" fmla="*/ 0 w 50"/>
                <a:gd name="T13" fmla="*/ 26 h 50"/>
                <a:gd name="T14" fmla="*/ 21 w 50"/>
                <a:gd name="T15" fmla="*/ 20 h 50"/>
                <a:gd name="T16" fmla="*/ 26 w 50"/>
                <a:gd name="T17"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0">
                  <a:moveTo>
                    <a:pt x="26" y="0"/>
                  </a:moveTo>
                  <a:lnTo>
                    <a:pt x="30" y="20"/>
                  </a:lnTo>
                  <a:lnTo>
                    <a:pt x="50" y="26"/>
                  </a:lnTo>
                  <a:lnTo>
                    <a:pt x="30" y="30"/>
                  </a:lnTo>
                  <a:lnTo>
                    <a:pt x="26" y="50"/>
                  </a:lnTo>
                  <a:lnTo>
                    <a:pt x="21" y="30"/>
                  </a:lnTo>
                  <a:lnTo>
                    <a:pt x="0" y="26"/>
                  </a:lnTo>
                  <a:lnTo>
                    <a:pt x="21" y="20"/>
                  </a:lnTo>
                  <a:lnTo>
                    <a:pt x="26"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43"/>
            <p:cNvSpPr/>
            <p:nvPr userDrawn="1"/>
          </p:nvSpPr>
          <p:spPr bwMode="auto">
            <a:xfrm>
              <a:off x="7136127" y="2945862"/>
              <a:ext cx="134527" cy="134527"/>
            </a:xfrm>
            <a:custGeom>
              <a:gdLst>
                <a:gd name="T0" fmla="*/ 39 w 79"/>
                <a:gd name="T1" fmla="*/ 0 h 79"/>
                <a:gd name="T2" fmla="*/ 46 w 79"/>
                <a:gd name="T3" fmla="*/ 33 h 79"/>
                <a:gd name="T4" fmla="*/ 79 w 79"/>
                <a:gd name="T5" fmla="*/ 39 h 79"/>
                <a:gd name="T6" fmla="*/ 46 w 79"/>
                <a:gd name="T7" fmla="*/ 46 h 79"/>
                <a:gd name="T8" fmla="*/ 39 w 79"/>
                <a:gd name="T9" fmla="*/ 79 h 79"/>
                <a:gd name="T10" fmla="*/ 31 w 79"/>
                <a:gd name="T11" fmla="*/ 46 h 79"/>
                <a:gd name="T12" fmla="*/ 0 w 79"/>
                <a:gd name="T13" fmla="*/ 39 h 79"/>
                <a:gd name="T14" fmla="*/ 31 w 79"/>
                <a:gd name="T15" fmla="*/ 33 h 79"/>
                <a:gd name="T16" fmla="*/ 39 w 79"/>
                <a:gd name="T17" fmla="*/ 0 h 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9" h="79">
                  <a:moveTo>
                    <a:pt x="39" y="0"/>
                  </a:moveTo>
                  <a:lnTo>
                    <a:pt x="46" y="33"/>
                  </a:lnTo>
                  <a:lnTo>
                    <a:pt x="79" y="39"/>
                  </a:lnTo>
                  <a:lnTo>
                    <a:pt x="46" y="46"/>
                  </a:lnTo>
                  <a:lnTo>
                    <a:pt x="39" y="79"/>
                  </a:lnTo>
                  <a:lnTo>
                    <a:pt x="31" y="46"/>
                  </a:lnTo>
                  <a:lnTo>
                    <a:pt x="0" y="39"/>
                  </a:lnTo>
                  <a:lnTo>
                    <a:pt x="31" y="33"/>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44"/>
            <p:cNvSpPr/>
            <p:nvPr userDrawn="1"/>
          </p:nvSpPr>
          <p:spPr bwMode="auto">
            <a:xfrm>
              <a:off x="7876875" y="1529076"/>
              <a:ext cx="3938734" cy="2276735"/>
            </a:xfrm>
            <a:custGeom>
              <a:gdLst>
                <a:gd name="T0" fmla="*/ 2313 w 2313"/>
                <a:gd name="T1" fmla="*/ 766 h 1337"/>
                <a:gd name="T2" fmla="*/ 1328 w 2313"/>
                <a:gd name="T3" fmla="*/ 1337 h 1337"/>
                <a:gd name="T4" fmla="*/ 0 w 2313"/>
                <a:gd name="T5" fmla="*/ 573 h 1337"/>
                <a:gd name="T6" fmla="*/ 985 w 2313"/>
                <a:gd name="T7" fmla="*/ 0 h 1337"/>
                <a:gd name="T8" fmla="*/ 2313 w 2313"/>
                <a:gd name="T9" fmla="*/ 766 h 1337"/>
              </a:gdLst>
              <a:cxnLst>
                <a:cxn ang="0">
                  <a:pos x="T0" y="T1"/>
                </a:cxn>
                <a:cxn ang="0">
                  <a:pos x="T2" y="T3"/>
                </a:cxn>
                <a:cxn ang="0">
                  <a:pos x="T4" y="T5"/>
                </a:cxn>
                <a:cxn ang="0">
                  <a:pos x="T6" y="T7"/>
                </a:cxn>
                <a:cxn ang="0">
                  <a:pos x="T8" y="T9"/>
                </a:cxn>
              </a:cxnLst>
              <a:rect l="0" t="0" r="r" b="b"/>
              <a:pathLst>
                <a:path w="2313" h="1337">
                  <a:moveTo>
                    <a:pt x="2313" y="766"/>
                  </a:moveTo>
                  <a:lnTo>
                    <a:pt x="1328" y="1337"/>
                  </a:lnTo>
                  <a:lnTo>
                    <a:pt x="0" y="573"/>
                  </a:lnTo>
                  <a:lnTo>
                    <a:pt x="985" y="0"/>
                  </a:lnTo>
                  <a:lnTo>
                    <a:pt x="2313" y="766"/>
                  </a:lnTo>
                  <a:close/>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45"/>
            <p:cNvSpPr/>
            <p:nvPr userDrawn="1"/>
          </p:nvSpPr>
          <p:spPr bwMode="auto">
            <a:xfrm>
              <a:off x="8418387" y="1789614"/>
              <a:ext cx="1340158" cy="776508"/>
            </a:xfrm>
            <a:custGeom>
              <a:gdLst>
                <a:gd name="T0" fmla="*/ 787 w 787"/>
                <a:gd name="T1" fmla="*/ 22 h 456"/>
                <a:gd name="T2" fmla="*/ 36 w 787"/>
                <a:gd name="T3" fmla="*/ 456 h 456"/>
                <a:gd name="T4" fmla="*/ 0 w 787"/>
                <a:gd name="T5" fmla="*/ 436 h 456"/>
                <a:gd name="T6" fmla="*/ 750 w 787"/>
                <a:gd name="T7" fmla="*/ 0 h 456"/>
                <a:gd name="T8" fmla="*/ 787 w 787"/>
                <a:gd name="T9" fmla="*/ 22 h 456"/>
              </a:gdLst>
              <a:cxnLst>
                <a:cxn ang="0">
                  <a:pos x="T0" y="T1"/>
                </a:cxn>
                <a:cxn ang="0">
                  <a:pos x="T2" y="T3"/>
                </a:cxn>
                <a:cxn ang="0">
                  <a:pos x="T4" y="T5"/>
                </a:cxn>
                <a:cxn ang="0">
                  <a:pos x="T6" y="T7"/>
                </a:cxn>
                <a:cxn ang="0">
                  <a:pos x="T8" y="T9"/>
                </a:cxn>
              </a:cxnLst>
              <a:rect l="0" t="0" r="r" b="b"/>
              <a:pathLst>
                <a:path w="787" h="456">
                  <a:moveTo>
                    <a:pt x="787" y="22"/>
                  </a:moveTo>
                  <a:lnTo>
                    <a:pt x="36" y="456"/>
                  </a:lnTo>
                  <a:lnTo>
                    <a:pt x="0" y="436"/>
                  </a:lnTo>
                  <a:lnTo>
                    <a:pt x="750" y="0"/>
                  </a:lnTo>
                  <a:lnTo>
                    <a:pt x="787" y="2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46"/>
            <p:cNvSpPr/>
            <p:nvPr userDrawn="1"/>
          </p:nvSpPr>
          <p:spPr bwMode="auto">
            <a:xfrm>
              <a:off x="8653383" y="1917330"/>
              <a:ext cx="1309506" cy="762885"/>
            </a:xfrm>
            <a:custGeom>
              <a:gdLst>
                <a:gd name="T0" fmla="*/ 769 w 769"/>
                <a:gd name="T1" fmla="*/ 12 h 448"/>
                <a:gd name="T2" fmla="*/ 20 w 769"/>
                <a:gd name="T3" fmla="*/ 448 h 448"/>
                <a:gd name="T4" fmla="*/ 0 w 769"/>
                <a:gd name="T5" fmla="*/ 437 h 448"/>
                <a:gd name="T6" fmla="*/ 750 w 769"/>
                <a:gd name="T7" fmla="*/ 0 h 448"/>
                <a:gd name="T8" fmla="*/ 769 w 769"/>
                <a:gd name="T9" fmla="*/ 12 h 448"/>
              </a:gdLst>
              <a:cxnLst>
                <a:cxn ang="0">
                  <a:pos x="T0" y="T1"/>
                </a:cxn>
                <a:cxn ang="0">
                  <a:pos x="T2" y="T3"/>
                </a:cxn>
                <a:cxn ang="0">
                  <a:pos x="T4" y="T5"/>
                </a:cxn>
                <a:cxn ang="0">
                  <a:pos x="T6" y="T7"/>
                </a:cxn>
                <a:cxn ang="0">
                  <a:pos x="T8" y="T9"/>
                </a:cxn>
              </a:cxnLst>
              <a:rect l="0" t="0" r="r" b="b"/>
              <a:pathLst>
                <a:path w="769" h="448">
                  <a:moveTo>
                    <a:pt x="769" y="12"/>
                  </a:moveTo>
                  <a:lnTo>
                    <a:pt x="20" y="448"/>
                  </a:lnTo>
                  <a:lnTo>
                    <a:pt x="0" y="437"/>
                  </a:lnTo>
                  <a:lnTo>
                    <a:pt x="750" y="0"/>
                  </a:lnTo>
                  <a:lnTo>
                    <a:pt x="769"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47"/>
            <p:cNvSpPr/>
            <p:nvPr userDrawn="1"/>
          </p:nvSpPr>
          <p:spPr bwMode="auto">
            <a:xfrm>
              <a:off x="8719794" y="1956495"/>
              <a:ext cx="1311208" cy="761182"/>
            </a:xfrm>
            <a:custGeom>
              <a:gdLst>
                <a:gd name="T0" fmla="*/ 770 w 770"/>
                <a:gd name="T1" fmla="*/ 12 h 447"/>
                <a:gd name="T2" fmla="*/ 20 w 770"/>
                <a:gd name="T3" fmla="*/ 447 h 447"/>
                <a:gd name="T4" fmla="*/ 0 w 770"/>
                <a:gd name="T5" fmla="*/ 436 h 447"/>
                <a:gd name="T6" fmla="*/ 750 w 770"/>
                <a:gd name="T7" fmla="*/ 0 h 447"/>
                <a:gd name="T8" fmla="*/ 770 w 770"/>
                <a:gd name="T9" fmla="*/ 12 h 447"/>
              </a:gdLst>
              <a:cxnLst>
                <a:cxn ang="0">
                  <a:pos x="T0" y="T1"/>
                </a:cxn>
                <a:cxn ang="0">
                  <a:pos x="T2" y="T3"/>
                </a:cxn>
                <a:cxn ang="0">
                  <a:pos x="T4" y="T5"/>
                </a:cxn>
                <a:cxn ang="0">
                  <a:pos x="T6" y="T7"/>
                </a:cxn>
                <a:cxn ang="0">
                  <a:pos x="T8" y="T9"/>
                </a:cxn>
              </a:cxnLst>
              <a:rect l="0" t="0" r="r" b="b"/>
              <a:pathLst>
                <a:path w="770" h="447">
                  <a:moveTo>
                    <a:pt x="770" y="12"/>
                  </a:moveTo>
                  <a:lnTo>
                    <a:pt x="20" y="447"/>
                  </a:lnTo>
                  <a:lnTo>
                    <a:pt x="0" y="436"/>
                  </a:lnTo>
                  <a:lnTo>
                    <a:pt x="750" y="0"/>
                  </a:lnTo>
                  <a:lnTo>
                    <a:pt x="770"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48"/>
            <p:cNvSpPr/>
            <p:nvPr userDrawn="1"/>
          </p:nvSpPr>
          <p:spPr bwMode="auto">
            <a:xfrm>
              <a:off x="8787909" y="1993958"/>
              <a:ext cx="1309506" cy="761182"/>
            </a:xfrm>
            <a:custGeom>
              <a:gdLst>
                <a:gd name="T0" fmla="*/ 769 w 769"/>
                <a:gd name="T1" fmla="*/ 13 h 447"/>
                <a:gd name="T2" fmla="*/ 19 w 769"/>
                <a:gd name="T3" fmla="*/ 447 h 447"/>
                <a:gd name="T4" fmla="*/ 0 w 769"/>
                <a:gd name="T5" fmla="*/ 436 h 447"/>
                <a:gd name="T6" fmla="*/ 751 w 769"/>
                <a:gd name="T7" fmla="*/ 0 h 447"/>
                <a:gd name="T8" fmla="*/ 769 w 769"/>
                <a:gd name="T9" fmla="*/ 13 h 447"/>
              </a:gdLst>
              <a:cxnLst>
                <a:cxn ang="0">
                  <a:pos x="T0" y="T1"/>
                </a:cxn>
                <a:cxn ang="0">
                  <a:pos x="T2" y="T3"/>
                </a:cxn>
                <a:cxn ang="0">
                  <a:pos x="T4" y="T5"/>
                </a:cxn>
                <a:cxn ang="0">
                  <a:pos x="T6" y="T7"/>
                </a:cxn>
                <a:cxn ang="0">
                  <a:pos x="T8" y="T9"/>
                </a:cxn>
              </a:cxnLst>
              <a:rect l="0" t="0" r="r" b="b"/>
              <a:pathLst>
                <a:path w="769" h="447">
                  <a:moveTo>
                    <a:pt x="769" y="13"/>
                  </a:moveTo>
                  <a:lnTo>
                    <a:pt x="19" y="447"/>
                  </a:lnTo>
                  <a:lnTo>
                    <a:pt x="0" y="436"/>
                  </a:lnTo>
                  <a:lnTo>
                    <a:pt x="751" y="0"/>
                  </a:lnTo>
                  <a:lnTo>
                    <a:pt x="769"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49"/>
            <p:cNvSpPr/>
            <p:nvPr userDrawn="1"/>
          </p:nvSpPr>
          <p:spPr bwMode="auto">
            <a:xfrm>
              <a:off x="9264712" y="2271526"/>
              <a:ext cx="1311208" cy="759479"/>
            </a:xfrm>
            <a:custGeom>
              <a:gdLst>
                <a:gd name="T0" fmla="*/ 770 w 770"/>
                <a:gd name="T1" fmla="*/ 12 h 446"/>
                <a:gd name="T2" fmla="*/ 19 w 770"/>
                <a:gd name="T3" fmla="*/ 446 h 446"/>
                <a:gd name="T4" fmla="*/ 0 w 770"/>
                <a:gd name="T5" fmla="*/ 435 h 446"/>
                <a:gd name="T6" fmla="*/ 749 w 770"/>
                <a:gd name="T7" fmla="*/ 0 h 446"/>
                <a:gd name="T8" fmla="*/ 770 w 770"/>
                <a:gd name="T9" fmla="*/ 12 h 446"/>
              </a:gdLst>
              <a:cxnLst>
                <a:cxn ang="0">
                  <a:pos x="T0" y="T1"/>
                </a:cxn>
                <a:cxn ang="0">
                  <a:pos x="T2" y="T3"/>
                </a:cxn>
                <a:cxn ang="0">
                  <a:pos x="T4" y="T5"/>
                </a:cxn>
                <a:cxn ang="0">
                  <a:pos x="T6" y="T7"/>
                </a:cxn>
                <a:cxn ang="0">
                  <a:pos x="T8" y="T9"/>
                </a:cxn>
              </a:cxnLst>
              <a:rect l="0" t="0" r="r" b="b"/>
              <a:pathLst>
                <a:path w="770" h="446">
                  <a:moveTo>
                    <a:pt x="770" y="12"/>
                  </a:moveTo>
                  <a:lnTo>
                    <a:pt x="19" y="446"/>
                  </a:lnTo>
                  <a:lnTo>
                    <a:pt x="0" y="435"/>
                  </a:lnTo>
                  <a:lnTo>
                    <a:pt x="749" y="0"/>
                  </a:lnTo>
                  <a:lnTo>
                    <a:pt x="770"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50"/>
            <p:cNvSpPr/>
            <p:nvPr userDrawn="1"/>
          </p:nvSpPr>
          <p:spPr bwMode="auto">
            <a:xfrm>
              <a:off x="9331124" y="2310692"/>
              <a:ext cx="1312912" cy="761182"/>
            </a:xfrm>
            <a:custGeom>
              <a:gdLst>
                <a:gd name="T0" fmla="*/ 771 w 771"/>
                <a:gd name="T1" fmla="*/ 12 h 447"/>
                <a:gd name="T2" fmla="*/ 20 w 771"/>
                <a:gd name="T3" fmla="*/ 447 h 447"/>
                <a:gd name="T4" fmla="*/ 0 w 771"/>
                <a:gd name="T5" fmla="*/ 436 h 447"/>
                <a:gd name="T6" fmla="*/ 751 w 771"/>
                <a:gd name="T7" fmla="*/ 0 h 447"/>
                <a:gd name="T8" fmla="*/ 771 w 771"/>
                <a:gd name="T9" fmla="*/ 12 h 447"/>
              </a:gdLst>
              <a:cxnLst>
                <a:cxn ang="0">
                  <a:pos x="T0" y="T1"/>
                </a:cxn>
                <a:cxn ang="0">
                  <a:pos x="T2" y="T3"/>
                </a:cxn>
                <a:cxn ang="0">
                  <a:pos x="T4" y="T5"/>
                </a:cxn>
                <a:cxn ang="0">
                  <a:pos x="T6" y="T7"/>
                </a:cxn>
                <a:cxn ang="0">
                  <a:pos x="T8" y="T9"/>
                </a:cxn>
              </a:cxnLst>
              <a:rect l="0" t="0" r="r" b="b"/>
              <a:pathLst>
                <a:path w="771" h="447">
                  <a:moveTo>
                    <a:pt x="771" y="12"/>
                  </a:moveTo>
                  <a:lnTo>
                    <a:pt x="20" y="447"/>
                  </a:lnTo>
                  <a:lnTo>
                    <a:pt x="0" y="436"/>
                  </a:lnTo>
                  <a:lnTo>
                    <a:pt x="751" y="0"/>
                  </a:lnTo>
                  <a:lnTo>
                    <a:pt x="771"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51"/>
            <p:cNvSpPr/>
            <p:nvPr userDrawn="1"/>
          </p:nvSpPr>
          <p:spPr bwMode="auto">
            <a:xfrm>
              <a:off x="9400941" y="2349858"/>
              <a:ext cx="1312912" cy="762885"/>
            </a:xfrm>
            <a:custGeom>
              <a:gdLst>
                <a:gd name="T0" fmla="*/ 771 w 771"/>
                <a:gd name="T1" fmla="*/ 12 h 448"/>
                <a:gd name="T2" fmla="*/ 20 w 771"/>
                <a:gd name="T3" fmla="*/ 448 h 448"/>
                <a:gd name="T4" fmla="*/ 0 w 771"/>
                <a:gd name="T5" fmla="*/ 437 h 448"/>
                <a:gd name="T6" fmla="*/ 750 w 771"/>
                <a:gd name="T7" fmla="*/ 0 h 448"/>
                <a:gd name="T8" fmla="*/ 771 w 771"/>
                <a:gd name="T9" fmla="*/ 12 h 448"/>
              </a:gdLst>
              <a:cxnLst>
                <a:cxn ang="0">
                  <a:pos x="T0" y="T1"/>
                </a:cxn>
                <a:cxn ang="0">
                  <a:pos x="T2" y="T3"/>
                </a:cxn>
                <a:cxn ang="0">
                  <a:pos x="T4" y="T5"/>
                </a:cxn>
                <a:cxn ang="0">
                  <a:pos x="T6" y="T7"/>
                </a:cxn>
                <a:cxn ang="0">
                  <a:pos x="T8" y="T9"/>
                </a:cxn>
              </a:cxnLst>
              <a:rect l="0" t="0" r="r" b="b"/>
              <a:pathLst>
                <a:path w="771" h="448">
                  <a:moveTo>
                    <a:pt x="771" y="12"/>
                  </a:moveTo>
                  <a:lnTo>
                    <a:pt x="20" y="448"/>
                  </a:lnTo>
                  <a:lnTo>
                    <a:pt x="0" y="437"/>
                  </a:lnTo>
                  <a:lnTo>
                    <a:pt x="750" y="0"/>
                  </a:lnTo>
                  <a:lnTo>
                    <a:pt x="771"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52"/>
            <p:cNvSpPr/>
            <p:nvPr userDrawn="1"/>
          </p:nvSpPr>
          <p:spPr bwMode="auto">
            <a:xfrm>
              <a:off x="9475868" y="2390727"/>
              <a:ext cx="1309506" cy="762885"/>
            </a:xfrm>
            <a:custGeom>
              <a:gdLst>
                <a:gd name="T0" fmla="*/ 769 w 769"/>
                <a:gd name="T1" fmla="*/ 11 h 448"/>
                <a:gd name="T2" fmla="*/ 18 w 769"/>
                <a:gd name="T3" fmla="*/ 448 h 448"/>
                <a:gd name="T4" fmla="*/ 0 w 769"/>
                <a:gd name="T5" fmla="*/ 435 h 448"/>
                <a:gd name="T6" fmla="*/ 749 w 769"/>
                <a:gd name="T7" fmla="*/ 0 h 448"/>
                <a:gd name="T8" fmla="*/ 769 w 769"/>
                <a:gd name="T9" fmla="*/ 11 h 448"/>
              </a:gdLst>
              <a:cxnLst>
                <a:cxn ang="0">
                  <a:pos x="T0" y="T1"/>
                </a:cxn>
                <a:cxn ang="0">
                  <a:pos x="T2" y="T3"/>
                </a:cxn>
                <a:cxn ang="0">
                  <a:pos x="T4" y="T5"/>
                </a:cxn>
                <a:cxn ang="0">
                  <a:pos x="T6" y="T7"/>
                </a:cxn>
                <a:cxn ang="0">
                  <a:pos x="T8" y="T9"/>
                </a:cxn>
              </a:cxnLst>
              <a:rect l="0" t="0" r="r" b="b"/>
              <a:pathLst>
                <a:path w="769" h="448">
                  <a:moveTo>
                    <a:pt x="769" y="11"/>
                  </a:moveTo>
                  <a:lnTo>
                    <a:pt x="18" y="448"/>
                  </a:lnTo>
                  <a:lnTo>
                    <a:pt x="0" y="435"/>
                  </a:lnTo>
                  <a:lnTo>
                    <a:pt x="749"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53"/>
            <p:cNvSpPr/>
            <p:nvPr userDrawn="1"/>
          </p:nvSpPr>
          <p:spPr bwMode="auto">
            <a:xfrm>
              <a:off x="9545686" y="2429892"/>
              <a:ext cx="1312912" cy="757777"/>
            </a:xfrm>
            <a:custGeom>
              <a:gdLst>
                <a:gd name="T0" fmla="*/ 771 w 771"/>
                <a:gd name="T1" fmla="*/ 11 h 445"/>
                <a:gd name="T2" fmla="*/ 20 w 771"/>
                <a:gd name="T3" fmla="*/ 445 h 445"/>
                <a:gd name="T4" fmla="*/ 0 w 771"/>
                <a:gd name="T5" fmla="*/ 434 h 445"/>
                <a:gd name="T6" fmla="*/ 750 w 771"/>
                <a:gd name="T7" fmla="*/ 0 h 445"/>
                <a:gd name="T8" fmla="*/ 771 w 771"/>
                <a:gd name="T9" fmla="*/ 11 h 445"/>
              </a:gdLst>
              <a:cxnLst>
                <a:cxn ang="0">
                  <a:pos x="T0" y="T1"/>
                </a:cxn>
                <a:cxn ang="0">
                  <a:pos x="T2" y="T3"/>
                </a:cxn>
                <a:cxn ang="0">
                  <a:pos x="T4" y="T5"/>
                </a:cxn>
                <a:cxn ang="0">
                  <a:pos x="T6" y="T7"/>
                </a:cxn>
                <a:cxn ang="0">
                  <a:pos x="T8" y="T9"/>
                </a:cxn>
              </a:cxnLst>
              <a:rect l="0" t="0" r="r" b="b"/>
              <a:pathLst>
                <a:path w="771" h="445">
                  <a:moveTo>
                    <a:pt x="771" y="11"/>
                  </a:moveTo>
                  <a:lnTo>
                    <a:pt x="20" y="445"/>
                  </a:lnTo>
                  <a:lnTo>
                    <a:pt x="0" y="434"/>
                  </a:lnTo>
                  <a:lnTo>
                    <a:pt x="750"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54"/>
            <p:cNvSpPr/>
            <p:nvPr userDrawn="1"/>
          </p:nvSpPr>
          <p:spPr bwMode="auto">
            <a:xfrm>
              <a:off x="9613800" y="2467355"/>
              <a:ext cx="1312912" cy="761182"/>
            </a:xfrm>
            <a:custGeom>
              <a:gdLst>
                <a:gd name="T0" fmla="*/ 771 w 771"/>
                <a:gd name="T1" fmla="*/ 11 h 447"/>
                <a:gd name="T2" fmla="*/ 20 w 771"/>
                <a:gd name="T3" fmla="*/ 447 h 447"/>
                <a:gd name="T4" fmla="*/ 0 w 771"/>
                <a:gd name="T5" fmla="*/ 434 h 447"/>
                <a:gd name="T6" fmla="*/ 751 w 771"/>
                <a:gd name="T7" fmla="*/ 0 h 447"/>
                <a:gd name="T8" fmla="*/ 771 w 771"/>
                <a:gd name="T9" fmla="*/ 11 h 447"/>
              </a:gdLst>
              <a:cxnLst>
                <a:cxn ang="0">
                  <a:pos x="T0" y="T1"/>
                </a:cxn>
                <a:cxn ang="0">
                  <a:pos x="T2" y="T3"/>
                </a:cxn>
                <a:cxn ang="0">
                  <a:pos x="T4" y="T5"/>
                </a:cxn>
                <a:cxn ang="0">
                  <a:pos x="T6" y="T7"/>
                </a:cxn>
                <a:cxn ang="0">
                  <a:pos x="T8" y="T9"/>
                </a:cxn>
              </a:cxnLst>
              <a:rect l="0" t="0" r="r" b="b"/>
              <a:pathLst>
                <a:path w="771" h="447">
                  <a:moveTo>
                    <a:pt x="771" y="11"/>
                  </a:moveTo>
                  <a:lnTo>
                    <a:pt x="20" y="447"/>
                  </a:lnTo>
                  <a:lnTo>
                    <a:pt x="0" y="434"/>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Freeform 55"/>
            <p:cNvSpPr/>
            <p:nvPr userDrawn="1"/>
          </p:nvSpPr>
          <p:spPr bwMode="auto">
            <a:xfrm>
              <a:off x="9687023" y="2508224"/>
              <a:ext cx="1311208" cy="757777"/>
            </a:xfrm>
            <a:custGeom>
              <a:gdLst>
                <a:gd name="T0" fmla="*/ 770 w 770"/>
                <a:gd name="T1" fmla="*/ 11 h 445"/>
                <a:gd name="T2" fmla="*/ 20 w 770"/>
                <a:gd name="T3" fmla="*/ 445 h 445"/>
                <a:gd name="T4" fmla="*/ 0 w 770"/>
                <a:gd name="T5" fmla="*/ 434 h 445"/>
                <a:gd name="T6" fmla="*/ 750 w 770"/>
                <a:gd name="T7" fmla="*/ 0 h 445"/>
                <a:gd name="T8" fmla="*/ 770 w 770"/>
                <a:gd name="T9" fmla="*/ 11 h 445"/>
              </a:gdLst>
              <a:cxnLst>
                <a:cxn ang="0">
                  <a:pos x="T0" y="T1"/>
                </a:cxn>
                <a:cxn ang="0">
                  <a:pos x="T2" y="T3"/>
                </a:cxn>
                <a:cxn ang="0">
                  <a:pos x="T4" y="T5"/>
                </a:cxn>
                <a:cxn ang="0">
                  <a:pos x="T6" y="T7"/>
                </a:cxn>
                <a:cxn ang="0">
                  <a:pos x="T8" y="T9"/>
                </a:cxn>
              </a:cxnLst>
              <a:rect l="0" t="0" r="r" b="b"/>
              <a:pathLst>
                <a:path w="770" h="445">
                  <a:moveTo>
                    <a:pt x="770" y="11"/>
                  </a:moveTo>
                  <a:lnTo>
                    <a:pt x="20" y="445"/>
                  </a:lnTo>
                  <a:lnTo>
                    <a:pt x="0" y="434"/>
                  </a:lnTo>
                  <a:lnTo>
                    <a:pt x="750" y="0"/>
                  </a:lnTo>
                  <a:lnTo>
                    <a:pt x="770"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Freeform 56"/>
            <p:cNvSpPr/>
            <p:nvPr userDrawn="1"/>
          </p:nvSpPr>
          <p:spPr bwMode="auto">
            <a:xfrm>
              <a:off x="9751732" y="2777277"/>
              <a:ext cx="911035" cy="529592"/>
            </a:xfrm>
            <a:custGeom>
              <a:gdLst>
                <a:gd name="T0" fmla="*/ 535 w 535"/>
                <a:gd name="T1" fmla="*/ 13 h 311"/>
                <a:gd name="T2" fmla="*/ 21 w 535"/>
                <a:gd name="T3" fmla="*/ 311 h 311"/>
                <a:gd name="T4" fmla="*/ 0 w 535"/>
                <a:gd name="T5" fmla="*/ 300 h 311"/>
                <a:gd name="T6" fmla="*/ 517 w 535"/>
                <a:gd name="T7" fmla="*/ 0 h 311"/>
                <a:gd name="T8" fmla="*/ 535 w 535"/>
                <a:gd name="T9" fmla="*/ 13 h 311"/>
              </a:gdLst>
              <a:cxnLst>
                <a:cxn ang="0">
                  <a:pos x="T0" y="T1"/>
                </a:cxn>
                <a:cxn ang="0">
                  <a:pos x="T2" y="T3"/>
                </a:cxn>
                <a:cxn ang="0">
                  <a:pos x="T4" y="T5"/>
                </a:cxn>
                <a:cxn ang="0">
                  <a:pos x="T6" y="T7"/>
                </a:cxn>
                <a:cxn ang="0">
                  <a:pos x="T8" y="T9"/>
                </a:cxn>
              </a:cxnLst>
              <a:rect l="0" t="0" r="r" b="b"/>
              <a:pathLst>
                <a:path w="535" h="311">
                  <a:moveTo>
                    <a:pt x="535" y="13"/>
                  </a:moveTo>
                  <a:lnTo>
                    <a:pt x="21" y="311"/>
                  </a:lnTo>
                  <a:lnTo>
                    <a:pt x="0" y="300"/>
                  </a:lnTo>
                  <a:lnTo>
                    <a:pt x="517" y="0"/>
                  </a:lnTo>
                  <a:lnTo>
                    <a:pt x="535"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Freeform 57"/>
            <p:cNvSpPr/>
            <p:nvPr userDrawn="1"/>
          </p:nvSpPr>
          <p:spPr bwMode="auto">
            <a:xfrm>
              <a:off x="9824956" y="2986731"/>
              <a:ext cx="618142" cy="361008"/>
            </a:xfrm>
            <a:custGeom>
              <a:gdLst>
                <a:gd name="T0" fmla="*/ 363 w 363"/>
                <a:gd name="T1" fmla="*/ 13 h 212"/>
                <a:gd name="T2" fmla="*/ 20 w 363"/>
                <a:gd name="T3" fmla="*/ 212 h 212"/>
                <a:gd name="T4" fmla="*/ 0 w 363"/>
                <a:gd name="T5" fmla="*/ 201 h 212"/>
                <a:gd name="T6" fmla="*/ 343 w 363"/>
                <a:gd name="T7" fmla="*/ 0 h 212"/>
                <a:gd name="T8" fmla="*/ 363 w 363"/>
                <a:gd name="T9" fmla="*/ 13 h 212"/>
              </a:gdLst>
              <a:cxnLst>
                <a:cxn ang="0">
                  <a:pos x="T0" y="T1"/>
                </a:cxn>
                <a:cxn ang="0">
                  <a:pos x="T2" y="T3"/>
                </a:cxn>
                <a:cxn ang="0">
                  <a:pos x="T4" y="T5"/>
                </a:cxn>
                <a:cxn ang="0">
                  <a:pos x="T6" y="T7"/>
                </a:cxn>
                <a:cxn ang="0">
                  <a:pos x="T8" y="T9"/>
                </a:cxn>
              </a:cxnLst>
              <a:rect l="0" t="0" r="r" b="b"/>
              <a:pathLst>
                <a:path w="363" h="211">
                  <a:moveTo>
                    <a:pt x="363" y="13"/>
                  </a:moveTo>
                  <a:lnTo>
                    <a:pt x="20" y="212"/>
                  </a:lnTo>
                  <a:lnTo>
                    <a:pt x="0" y="201"/>
                  </a:lnTo>
                  <a:lnTo>
                    <a:pt x="343" y="0"/>
                  </a:lnTo>
                  <a:lnTo>
                    <a:pt x="363"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Freeform 58"/>
            <p:cNvSpPr/>
            <p:nvPr userDrawn="1"/>
          </p:nvSpPr>
          <p:spPr bwMode="auto">
            <a:xfrm>
              <a:off x="8854321" y="2274932"/>
              <a:ext cx="888897" cy="517672"/>
            </a:xfrm>
            <a:custGeom>
              <a:gdLst>
                <a:gd name="T0" fmla="*/ 522 w 522"/>
                <a:gd name="T1" fmla="*/ 11 h 304"/>
                <a:gd name="T2" fmla="*/ 18 w 522"/>
                <a:gd name="T3" fmla="*/ 304 h 304"/>
                <a:gd name="T4" fmla="*/ 0 w 522"/>
                <a:gd name="T5" fmla="*/ 293 h 304"/>
                <a:gd name="T6" fmla="*/ 503 w 522"/>
                <a:gd name="T7" fmla="*/ 0 h 304"/>
                <a:gd name="T8" fmla="*/ 522 w 522"/>
                <a:gd name="T9" fmla="*/ 11 h 304"/>
              </a:gdLst>
              <a:cxnLst>
                <a:cxn ang="0">
                  <a:pos x="T0" y="T1"/>
                </a:cxn>
                <a:cxn ang="0">
                  <a:pos x="T2" y="T3"/>
                </a:cxn>
                <a:cxn ang="0">
                  <a:pos x="T4" y="T5"/>
                </a:cxn>
                <a:cxn ang="0">
                  <a:pos x="T6" y="T7"/>
                </a:cxn>
                <a:cxn ang="0">
                  <a:pos x="T8" y="T9"/>
                </a:cxn>
              </a:cxnLst>
              <a:rect l="0" t="0" r="r" b="b"/>
              <a:pathLst>
                <a:path w="522" h="304">
                  <a:moveTo>
                    <a:pt x="522" y="11"/>
                  </a:moveTo>
                  <a:lnTo>
                    <a:pt x="18" y="304"/>
                  </a:lnTo>
                  <a:lnTo>
                    <a:pt x="0" y="293"/>
                  </a:lnTo>
                  <a:lnTo>
                    <a:pt x="503" y="0"/>
                  </a:lnTo>
                  <a:lnTo>
                    <a:pt x="522"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59"/>
            <p:cNvSpPr/>
            <p:nvPr userDrawn="1"/>
          </p:nvSpPr>
          <p:spPr bwMode="auto">
            <a:xfrm>
              <a:off x="8920733" y="2312395"/>
              <a:ext cx="890600" cy="517672"/>
            </a:xfrm>
            <a:custGeom>
              <a:gdLst>
                <a:gd name="T0" fmla="*/ 523 w 523"/>
                <a:gd name="T1" fmla="*/ 13 h 304"/>
                <a:gd name="T2" fmla="*/ 20 w 523"/>
                <a:gd name="T3" fmla="*/ 304 h 304"/>
                <a:gd name="T4" fmla="*/ 0 w 523"/>
                <a:gd name="T5" fmla="*/ 293 h 304"/>
                <a:gd name="T6" fmla="*/ 503 w 523"/>
                <a:gd name="T7" fmla="*/ 0 h 304"/>
                <a:gd name="T8" fmla="*/ 523 w 523"/>
                <a:gd name="T9" fmla="*/ 13 h 304"/>
              </a:gdLst>
              <a:cxnLst>
                <a:cxn ang="0">
                  <a:pos x="T0" y="T1"/>
                </a:cxn>
                <a:cxn ang="0">
                  <a:pos x="T2" y="T3"/>
                </a:cxn>
                <a:cxn ang="0">
                  <a:pos x="T4" y="T5"/>
                </a:cxn>
                <a:cxn ang="0">
                  <a:pos x="T6" y="T7"/>
                </a:cxn>
                <a:cxn ang="0">
                  <a:pos x="T8" y="T9"/>
                </a:cxn>
              </a:cxnLst>
              <a:rect l="0" t="0" r="r" b="b"/>
              <a:pathLst>
                <a:path w="523" h="304">
                  <a:moveTo>
                    <a:pt x="523" y="13"/>
                  </a:moveTo>
                  <a:lnTo>
                    <a:pt x="20" y="304"/>
                  </a:lnTo>
                  <a:lnTo>
                    <a:pt x="0" y="293"/>
                  </a:lnTo>
                  <a:lnTo>
                    <a:pt x="503" y="0"/>
                  </a:lnTo>
                  <a:lnTo>
                    <a:pt x="523"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Freeform 60"/>
            <p:cNvSpPr/>
            <p:nvPr userDrawn="1"/>
          </p:nvSpPr>
          <p:spPr bwMode="auto">
            <a:xfrm>
              <a:off x="9780681" y="2031421"/>
              <a:ext cx="733937" cy="425717"/>
            </a:xfrm>
            <a:custGeom>
              <a:gdLst>
                <a:gd name="T0" fmla="*/ 431 w 431"/>
                <a:gd name="T1" fmla="*/ 130 h 250"/>
                <a:gd name="T2" fmla="*/ 225 w 431"/>
                <a:gd name="T3" fmla="*/ 250 h 250"/>
                <a:gd name="T4" fmla="*/ 0 w 431"/>
                <a:gd name="T5" fmla="*/ 119 h 250"/>
                <a:gd name="T6" fmla="*/ 206 w 431"/>
                <a:gd name="T7" fmla="*/ 0 h 250"/>
                <a:gd name="T8" fmla="*/ 431 w 431"/>
                <a:gd name="T9" fmla="*/ 130 h 250"/>
              </a:gdLst>
              <a:cxnLst>
                <a:cxn ang="0">
                  <a:pos x="T0" y="T1"/>
                </a:cxn>
                <a:cxn ang="0">
                  <a:pos x="T2" y="T3"/>
                </a:cxn>
                <a:cxn ang="0">
                  <a:pos x="T4" y="T5"/>
                </a:cxn>
                <a:cxn ang="0">
                  <a:pos x="T6" y="T7"/>
                </a:cxn>
                <a:cxn ang="0">
                  <a:pos x="T8" y="T9"/>
                </a:cxn>
              </a:cxnLst>
              <a:rect l="0" t="0" r="r" b="b"/>
              <a:pathLst>
                <a:path w="431" h="250">
                  <a:moveTo>
                    <a:pt x="431" y="130"/>
                  </a:moveTo>
                  <a:lnTo>
                    <a:pt x="225" y="250"/>
                  </a:lnTo>
                  <a:lnTo>
                    <a:pt x="0" y="119"/>
                  </a:lnTo>
                  <a:lnTo>
                    <a:pt x="206" y="0"/>
                  </a:lnTo>
                  <a:lnTo>
                    <a:pt x="431" y="130"/>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61"/>
            <p:cNvSpPr/>
            <p:nvPr userDrawn="1"/>
          </p:nvSpPr>
          <p:spPr bwMode="auto">
            <a:xfrm>
              <a:off x="9893071" y="3031005"/>
              <a:ext cx="621547" cy="357602"/>
            </a:xfrm>
            <a:custGeom>
              <a:gdLst>
                <a:gd name="T0" fmla="*/ 365 w 365"/>
                <a:gd name="T1" fmla="*/ 11 h 210"/>
                <a:gd name="T2" fmla="*/ 21 w 365"/>
                <a:gd name="T3" fmla="*/ 210 h 210"/>
                <a:gd name="T4" fmla="*/ 0 w 365"/>
                <a:gd name="T5" fmla="*/ 199 h 210"/>
                <a:gd name="T6" fmla="*/ 345 w 365"/>
                <a:gd name="T7" fmla="*/ 0 h 210"/>
                <a:gd name="T8" fmla="*/ 365 w 365"/>
                <a:gd name="T9" fmla="*/ 11 h 210"/>
              </a:gdLst>
              <a:cxnLst>
                <a:cxn ang="0">
                  <a:pos x="T0" y="T1"/>
                </a:cxn>
                <a:cxn ang="0">
                  <a:pos x="T2" y="T3"/>
                </a:cxn>
                <a:cxn ang="0">
                  <a:pos x="T4" y="T5"/>
                </a:cxn>
                <a:cxn ang="0">
                  <a:pos x="T6" y="T7"/>
                </a:cxn>
                <a:cxn ang="0">
                  <a:pos x="T8" y="T9"/>
                </a:cxn>
              </a:cxnLst>
              <a:rect l="0" t="0" r="r" b="b"/>
              <a:pathLst>
                <a:path w="365" h="210">
                  <a:moveTo>
                    <a:pt x="365" y="11"/>
                  </a:moveTo>
                  <a:lnTo>
                    <a:pt x="21" y="210"/>
                  </a:lnTo>
                  <a:lnTo>
                    <a:pt x="0" y="199"/>
                  </a:lnTo>
                  <a:lnTo>
                    <a:pt x="345" y="0"/>
                  </a:lnTo>
                  <a:lnTo>
                    <a:pt x="365"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Freeform 62"/>
            <p:cNvSpPr/>
            <p:nvPr userDrawn="1"/>
          </p:nvSpPr>
          <p:spPr bwMode="auto">
            <a:xfrm>
              <a:off x="8988847" y="2504818"/>
              <a:ext cx="638576" cy="366117"/>
            </a:xfrm>
            <a:custGeom>
              <a:gdLst>
                <a:gd name="T0" fmla="*/ 375 w 375"/>
                <a:gd name="T1" fmla="*/ 11 h 215"/>
                <a:gd name="T2" fmla="*/ 20 w 375"/>
                <a:gd name="T3" fmla="*/ 215 h 215"/>
                <a:gd name="T4" fmla="*/ 0 w 375"/>
                <a:gd name="T5" fmla="*/ 204 h 215"/>
                <a:gd name="T6" fmla="*/ 354 w 375"/>
                <a:gd name="T7" fmla="*/ 0 h 215"/>
                <a:gd name="T8" fmla="*/ 375 w 375"/>
                <a:gd name="T9" fmla="*/ 11 h 215"/>
              </a:gdLst>
              <a:cxnLst>
                <a:cxn ang="0">
                  <a:pos x="T0" y="T1"/>
                </a:cxn>
                <a:cxn ang="0">
                  <a:pos x="T2" y="T3"/>
                </a:cxn>
                <a:cxn ang="0">
                  <a:pos x="T4" y="T5"/>
                </a:cxn>
                <a:cxn ang="0">
                  <a:pos x="T6" y="T7"/>
                </a:cxn>
                <a:cxn ang="0">
                  <a:pos x="T8" y="T9"/>
                </a:cxn>
              </a:cxnLst>
              <a:rect l="0" t="0" r="r" b="b"/>
              <a:pathLst>
                <a:path w="375" h="215">
                  <a:moveTo>
                    <a:pt x="375" y="11"/>
                  </a:moveTo>
                  <a:lnTo>
                    <a:pt x="20" y="215"/>
                  </a:lnTo>
                  <a:lnTo>
                    <a:pt x="0" y="204"/>
                  </a:lnTo>
                  <a:lnTo>
                    <a:pt x="354" y="0"/>
                  </a:lnTo>
                  <a:lnTo>
                    <a:pt x="375"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Freeform 63"/>
            <p:cNvSpPr/>
            <p:nvPr userDrawn="1"/>
          </p:nvSpPr>
          <p:spPr bwMode="auto">
            <a:xfrm>
              <a:off x="9058665" y="2542282"/>
              <a:ext cx="633467" cy="369523"/>
            </a:xfrm>
            <a:custGeom>
              <a:gdLst>
                <a:gd name="T0" fmla="*/ 372 w 372"/>
                <a:gd name="T1" fmla="*/ 11 h 217"/>
                <a:gd name="T2" fmla="*/ 18 w 372"/>
                <a:gd name="T3" fmla="*/ 217 h 217"/>
                <a:gd name="T4" fmla="*/ 0 w 372"/>
                <a:gd name="T5" fmla="*/ 206 h 217"/>
                <a:gd name="T6" fmla="*/ 354 w 372"/>
                <a:gd name="T7" fmla="*/ 0 h 217"/>
                <a:gd name="T8" fmla="*/ 372 w 372"/>
                <a:gd name="T9" fmla="*/ 11 h 217"/>
              </a:gdLst>
              <a:cxnLst>
                <a:cxn ang="0">
                  <a:pos x="T0" y="T1"/>
                </a:cxn>
                <a:cxn ang="0">
                  <a:pos x="T2" y="T3"/>
                </a:cxn>
                <a:cxn ang="0">
                  <a:pos x="T4" y="T5"/>
                </a:cxn>
                <a:cxn ang="0">
                  <a:pos x="T6" y="T7"/>
                </a:cxn>
                <a:cxn ang="0">
                  <a:pos x="T8" y="T9"/>
                </a:cxn>
              </a:cxnLst>
              <a:rect l="0" t="0" r="r" b="b"/>
              <a:pathLst>
                <a:path w="372" h="216">
                  <a:moveTo>
                    <a:pt x="372" y="11"/>
                  </a:moveTo>
                  <a:lnTo>
                    <a:pt x="18" y="217"/>
                  </a:lnTo>
                  <a:lnTo>
                    <a:pt x="0" y="206"/>
                  </a:lnTo>
                  <a:lnTo>
                    <a:pt x="354" y="0"/>
                  </a:lnTo>
                  <a:lnTo>
                    <a:pt x="372"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64"/>
            <p:cNvSpPr/>
            <p:nvPr userDrawn="1"/>
          </p:nvSpPr>
          <p:spPr bwMode="auto">
            <a:xfrm>
              <a:off x="9126780" y="2583150"/>
              <a:ext cx="635170" cy="369523"/>
            </a:xfrm>
            <a:custGeom>
              <a:gdLst>
                <a:gd name="T0" fmla="*/ 373 w 373"/>
                <a:gd name="T1" fmla="*/ 11 h 217"/>
                <a:gd name="T2" fmla="*/ 19 w 373"/>
                <a:gd name="T3" fmla="*/ 217 h 217"/>
                <a:gd name="T4" fmla="*/ 0 w 373"/>
                <a:gd name="T5" fmla="*/ 204 h 217"/>
                <a:gd name="T6" fmla="*/ 354 w 373"/>
                <a:gd name="T7" fmla="*/ 0 h 217"/>
                <a:gd name="T8" fmla="*/ 373 w 373"/>
                <a:gd name="T9" fmla="*/ 11 h 217"/>
              </a:gdLst>
              <a:cxnLst>
                <a:cxn ang="0">
                  <a:pos x="T0" y="T1"/>
                </a:cxn>
                <a:cxn ang="0">
                  <a:pos x="T2" y="T3"/>
                </a:cxn>
                <a:cxn ang="0">
                  <a:pos x="T4" y="T5"/>
                </a:cxn>
                <a:cxn ang="0">
                  <a:pos x="T6" y="T7"/>
                </a:cxn>
                <a:cxn ang="0">
                  <a:pos x="T8" y="T9"/>
                </a:cxn>
              </a:cxnLst>
              <a:rect l="0" t="0" r="r" b="b"/>
              <a:pathLst>
                <a:path w="373" h="216">
                  <a:moveTo>
                    <a:pt x="373" y="11"/>
                  </a:moveTo>
                  <a:lnTo>
                    <a:pt x="19" y="217"/>
                  </a:lnTo>
                  <a:lnTo>
                    <a:pt x="0" y="204"/>
                  </a:lnTo>
                  <a:lnTo>
                    <a:pt x="354" y="0"/>
                  </a:lnTo>
                  <a:lnTo>
                    <a:pt x="37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Freeform 65"/>
            <p:cNvSpPr/>
            <p:nvPr userDrawn="1"/>
          </p:nvSpPr>
          <p:spPr bwMode="auto">
            <a:xfrm>
              <a:off x="9196597" y="2799415"/>
              <a:ext cx="323545" cy="190721"/>
            </a:xfrm>
            <a:custGeom>
              <a:gdLst>
                <a:gd name="T0" fmla="*/ 190 w 190"/>
                <a:gd name="T1" fmla="*/ 13 h 112"/>
                <a:gd name="T2" fmla="*/ 18 w 190"/>
                <a:gd name="T3" fmla="*/ 112 h 112"/>
                <a:gd name="T4" fmla="*/ 0 w 190"/>
                <a:gd name="T5" fmla="*/ 99 h 112"/>
                <a:gd name="T6" fmla="*/ 171 w 190"/>
                <a:gd name="T7" fmla="*/ 0 h 112"/>
                <a:gd name="T8" fmla="*/ 190 w 190"/>
                <a:gd name="T9" fmla="*/ 13 h 112"/>
              </a:gdLst>
              <a:cxnLst>
                <a:cxn ang="0">
                  <a:pos x="T0" y="T1"/>
                </a:cxn>
                <a:cxn ang="0">
                  <a:pos x="T2" y="T3"/>
                </a:cxn>
                <a:cxn ang="0">
                  <a:pos x="T4" y="T5"/>
                </a:cxn>
                <a:cxn ang="0">
                  <a:pos x="T6" y="T7"/>
                </a:cxn>
                <a:cxn ang="0">
                  <a:pos x="T8" y="T9"/>
                </a:cxn>
              </a:cxnLst>
              <a:rect l="0" t="0" r="r" b="b"/>
              <a:pathLst>
                <a:path w="190" h="112">
                  <a:moveTo>
                    <a:pt x="190" y="13"/>
                  </a:moveTo>
                  <a:lnTo>
                    <a:pt x="18" y="112"/>
                  </a:lnTo>
                  <a:lnTo>
                    <a:pt x="0" y="99"/>
                  </a:lnTo>
                  <a:lnTo>
                    <a:pt x="171" y="0"/>
                  </a:lnTo>
                  <a:lnTo>
                    <a:pt x="190"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1" name="Freeform 66"/>
            <p:cNvSpPr/>
            <p:nvPr userDrawn="1"/>
          </p:nvSpPr>
          <p:spPr bwMode="auto">
            <a:xfrm>
              <a:off x="11102107" y="2736408"/>
              <a:ext cx="192425" cy="223076"/>
            </a:xfrm>
            <a:custGeom>
              <a:gdLst>
                <a:gd name="T0" fmla="*/ 31 w 61"/>
                <a:gd name="T1" fmla="*/ 64 h 71"/>
                <a:gd name="T2" fmla="*/ 13 w 61"/>
                <a:gd name="T3" fmla="*/ 69 h 71"/>
                <a:gd name="T4" fmla="*/ 4 w 61"/>
                <a:gd name="T5" fmla="*/ 68 h 71"/>
                <a:gd name="T6" fmla="*/ 3 w 61"/>
                <a:gd name="T7" fmla="*/ 68 h 71"/>
                <a:gd name="T8" fmla="*/ 2 w 61"/>
                <a:gd name="T9" fmla="*/ 66 h 71"/>
                <a:gd name="T10" fmla="*/ 4 w 61"/>
                <a:gd name="T11" fmla="*/ 65 h 71"/>
                <a:gd name="T12" fmla="*/ 24 w 61"/>
                <a:gd name="T13" fmla="*/ 68 h 71"/>
                <a:gd name="T14" fmla="*/ 31 w 61"/>
                <a:gd name="T15" fmla="*/ 57 h 71"/>
                <a:gd name="T16" fmla="*/ 50 w 61"/>
                <a:gd name="T17" fmla="*/ 53 h 71"/>
                <a:gd name="T18" fmla="*/ 45 w 61"/>
                <a:gd name="T19" fmla="*/ 41 h 71"/>
                <a:gd name="T20" fmla="*/ 56 w 61"/>
                <a:gd name="T21" fmla="*/ 31 h 71"/>
                <a:gd name="T22" fmla="*/ 55 w 61"/>
                <a:gd name="T23" fmla="*/ 30 h 71"/>
                <a:gd name="T24" fmla="*/ 53 w 61"/>
                <a:gd name="T25" fmla="*/ 29 h 71"/>
                <a:gd name="T26" fmla="*/ 52 w 61"/>
                <a:gd name="T27" fmla="*/ 29 h 71"/>
                <a:gd name="T28" fmla="*/ 51 w 61"/>
                <a:gd name="T29" fmla="*/ 28 h 71"/>
                <a:gd name="T30" fmla="*/ 49 w 61"/>
                <a:gd name="T31" fmla="*/ 28 h 71"/>
                <a:gd name="T32" fmla="*/ 47 w 61"/>
                <a:gd name="T33" fmla="*/ 27 h 71"/>
                <a:gd name="T34" fmla="*/ 45 w 61"/>
                <a:gd name="T35" fmla="*/ 26 h 71"/>
                <a:gd name="T36" fmla="*/ 43 w 61"/>
                <a:gd name="T37" fmla="*/ 25 h 71"/>
                <a:gd name="T38" fmla="*/ 42 w 61"/>
                <a:gd name="T39" fmla="*/ 25 h 71"/>
                <a:gd name="T40" fmla="*/ 41 w 61"/>
                <a:gd name="T41" fmla="*/ 24 h 71"/>
                <a:gd name="T42" fmla="*/ 40 w 61"/>
                <a:gd name="T43" fmla="*/ 17 h 71"/>
                <a:gd name="T44" fmla="*/ 29 w 61"/>
                <a:gd name="T45" fmla="*/ 11 h 71"/>
                <a:gd name="T46" fmla="*/ 17 w 61"/>
                <a:gd name="T47" fmla="*/ 10 h 71"/>
                <a:gd name="T48" fmla="*/ 16 w 61"/>
                <a:gd name="T49" fmla="*/ 10 h 71"/>
                <a:gd name="T50" fmla="*/ 15 w 61"/>
                <a:gd name="T51" fmla="*/ 9 h 71"/>
                <a:gd name="T52" fmla="*/ 14 w 61"/>
                <a:gd name="T53" fmla="*/ 8 h 71"/>
                <a:gd name="T54" fmla="*/ 13 w 61"/>
                <a:gd name="T55" fmla="*/ 7 h 71"/>
                <a:gd name="T56" fmla="*/ 11 w 61"/>
                <a:gd name="T57" fmla="*/ 6 h 71"/>
                <a:gd name="T58" fmla="*/ 10 w 61"/>
                <a:gd name="T59" fmla="*/ 5 h 71"/>
                <a:gd name="T60" fmla="*/ 9 w 61"/>
                <a:gd name="T61" fmla="*/ 4 h 71"/>
                <a:gd name="T62" fmla="*/ 8 w 61"/>
                <a:gd name="T63" fmla="*/ 3 h 71"/>
                <a:gd name="T64" fmla="*/ 6 w 61"/>
                <a:gd name="T65" fmla="*/ 2 h 71"/>
                <a:gd name="T66" fmla="*/ 5 w 61"/>
                <a:gd name="T67" fmla="*/ 2 h 71"/>
                <a:gd name="T68" fmla="*/ 9 w 61"/>
                <a:gd name="T69" fmla="*/ 0 h 71"/>
                <a:gd name="T70" fmla="*/ 10 w 61"/>
                <a:gd name="T71" fmla="*/ 1 h 71"/>
                <a:gd name="T72" fmla="*/ 11 w 61"/>
                <a:gd name="T73" fmla="*/ 2 h 71"/>
                <a:gd name="T74" fmla="*/ 13 w 61"/>
                <a:gd name="T75" fmla="*/ 2 h 71"/>
                <a:gd name="T76" fmla="*/ 14 w 61"/>
                <a:gd name="T77" fmla="*/ 4 h 71"/>
                <a:gd name="T78" fmla="*/ 15 w 61"/>
                <a:gd name="T79" fmla="*/ 5 h 71"/>
                <a:gd name="T80" fmla="*/ 16 w 61"/>
                <a:gd name="T81" fmla="*/ 6 h 71"/>
                <a:gd name="T82" fmla="*/ 18 w 61"/>
                <a:gd name="T83" fmla="*/ 7 h 71"/>
                <a:gd name="T84" fmla="*/ 19 w 61"/>
                <a:gd name="T85" fmla="*/ 8 h 71"/>
                <a:gd name="T86" fmla="*/ 20 w 61"/>
                <a:gd name="T87" fmla="*/ 9 h 71"/>
                <a:gd name="T88" fmla="*/ 42 w 61"/>
                <a:gd name="T89" fmla="*/ 10 h 71"/>
                <a:gd name="T90" fmla="*/ 44 w 61"/>
                <a:gd name="T91" fmla="*/ 22 h 71"/>
                <a:gd name="T92" fmla="*/ 45 w 61"/>
                <a:gd name="T93" fmla="*/ 23 h 71"/>
                <a:gd name="T94" fmla="*/ 47 w 61"/>
                <a:gd name="T95" fmla="*/ 24 h 71"/>
                <a:gd name="T96" fmla="*/ 49 w 61"/>
                <a:gd name="T97" fmla="*/ 25 h 71"/>
                <a:gd name="T98" fmla="*/ 51 w 61"/>
                <a:gd name="T99" fmla="*/ 25 h 71"/>
                <a:gd name="T100" fmla="*/ 53 w 61"/>
                <a:gd name="T101" fmla="*/ 26 h 71"/>
                <a:gd name="T102" fmla="*/ 55 w 61"/>
                <a:gd name="T103" fmla="*/ 27 h 71"/>
                <a:gd name="T104" fmla="*/ 56 w 61"/>
                <a:gd name="T105" fmla="*/ 27 h 71"/>
                <a:gd name="T106" fmla="*/ 58 w 61"/>
                <a:gd name="T107" fmla="*/ 28 h 71"/>
                <a:gd name="T108" fmla="*/ 59 w 61"/>
                <a:gd name="T109" fmla="*/ 29 h 71"/>
                <a:gd name="T110" fmla="*/ 59 w 61"/>
                <a:gd name="T111" fmla="*/ 30 h 71"/>
                <a:gd name="T112" fmla="*/ 60 w 61"/>
                <a:gd name="T113" fmla="*/ 31 h 71"/>
                <a:gd name="T114" fmla="*/ 49 w 61"/>
                <a:gd name="T115" fmla="*/ 41 h 71"/>
                <a:gd name="T116" fmla="*/ 54 w 61"/>
                <a:gd name="T117" fmla="*/ 54 h 71"/>
                <a:gd name="T118" fmla="*/ 43 w 61"/>
                <a:gd name="T119" fmla="*/ 57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1" h="71">
                  <a:moveTo>
                    <a:pt x="34" y="59"/>
                  </a:moveTo>
                  <a:cubicBezTo>
                    <a:pt x="33" y="60"/>
                    <a:pt x="32" y="62"/>
                    <a:pt x="31" y="64"/>
                  </a:cubicBezTo>
                  <a:cubicBezTo>
                    <a:pt x="30" y="66"/>
                    <a:pt x="29" y="69"/>
                    <a:pt x="26" y="70"/>
                  </a:cubicBezTo>
                  <a:cubicBezTo>
                    <a:pt x="22" y="71"/>
                    <a:pt x="17" y="70"/>
                    <a:pt x="13" y="69"/>
                  </a:cubicBezTo>
                  <a:cubicBezTo>
                    <a:pt x="10" y="68"/>
                    <a:pt x="7" y="67"/>
                    <a:pt x="4" y="68"/>
                  </a:cubicBezTo>
                  <a:cubicBezTo>
                    <a:pt x="4" y="68"/>
                    <a:pt x="4" y="68"/>
                    <a:pt x="4" y="68"/>
                  </a:cubicBezTo>
                  <a:cubicBezTo>
                    <a:pt x="4" y="68"/>
                    <a:pt x="4" y="68"/>
                    <a:pt x="3" y="68"/>
                  </a:cubicBezTo>
                  <a:cubicBezTo>
                    <a:pt x="3" y="68"/>
                    <a:pt x="3" y="68"/>
                    <a:pt x="3" y="68"/>
                  </a:cubicBezTo>
                  <a:cubicBezTo>
                    <a:pt x="0" y="66"/>
                    <a:pt x="0" y="66"/>
                    <a:pt x="0" y="66"/>
                  </a:cubicBezTo>
                  <a:cubicBezTo>
                    <a:pt x="1" y="66"/>
                    <a:pt x="1" y="66"/>
                    <a:pt x="2" y="66"/>
                  </a:cubicBezTo>
                  <a:cubicBezTo>
                    <a:pt x="2" y="66"/>
                    <a:pt x="2" y="66"/>
                    <a:pt x="2" y="65"/>
                  </a:cubicBezTo>
                  <a:cubicBezTo>
                    <a:pt x="3" y="65"/>
                    <a:pt x="3" y="65"/>
                    <a:pt x="4" y="65"/>
                  </a:cubicBezTo>
                  <a:cubicBezTo>
                    <a:pt x="7" y="65"/>
                    <a:pt x="11" y="66"/>
                    <a:pt x="14" y="67"/>
                  </a:cubicBezTo>
                  <a:cubicBezTo>
                    <a:pt x="18" y="68"/>
                    <a:pt x="21" y="69"/>
                    <a:pt x="24" y="68"/>
                  </a:cubicBezTo>
                  <a:cubicBezTo>
                    <a:pt x="26" y="67"/>
                    <a:pt x="26" y="65"/>
                    <a:pt x="27" y="63"/>
                  </a:cubicBezTo>
                  <a:cubicBezTo>
                    <a:pt x="28" y="61"/>
                    <a:pt x="29" y="58"/>
                    <a:pt x="31" y="57"/>
                  </a:cubicBezTo>
                  <a:cubicBezTo>
                    <a:pt x="34" y="56"/>
                    <a:pt x="38" y="55"/>
                    <a:pt x="42" y="55"/>
                  </a:cubicBezTo>
                  <a:cubicBezTo>
                    <a:pt x="45" y="54"/>
                    <a:pt x="49" y="54"/>
                    <a:pt x="50" y="53"/>
                  </a:cubicBezTo>
                  <a:cubicBezTo>
                    <a:pt x="51" y="51"/>
                    <a:pt x="49" y="49"/>
                    <a:pt x="48" y="47"/>
                  </a:cubicBezTo>
                  <a:cubicBezTo>
                    <a:pt x="46" y="45"/>
                    <a:pt x="45" y="43"/>
                    <a:pt x="45" y="41"/>
                  </a:cubicBezTo>
                  <a:cubicBezTo>
                    <a:pt x="46" y="39"/>
                    <a:pt x="48" y="37"/>
                    <a:pt x="51" y="36"/>
                  </a:cubicBezTo>
                  <a:cubicBezTo>
                    <a:pt x="54" y="34"/>
                    <a:pt x="56" y="32"/>
                    <a:pt x="56" y="31"/>
                  </a:cubicBezTo>
                  <a:cubicBezTo>
                    <a:pt x="56" y="31"/>
                    <a:pt x="56" y="31"/>
                    <a:pt x="55" y="30"/>
                  </a:cubicBezTo>
                  <a:cubicBezTo>
                    <a:pt x="55" y="30"/>
                    <a:pt x="55" y="30"/>
                    <a:pt x="55" y="30"/>
                  </a:cubicBezTo>
                  <a:cubicBezTo>
                    <a:pt x="55" y="30"/>
                    <a:pt x="55" y="30"/>
                    <a:pt x="54" y="30"/>
                  </a:cubicBezTo>
                  <a:cubicBezTo>
                    <a:pt x="54" y="30"/>
                    <a:pt x="54" y="29"/>
                    <a:pt x="53" y="29"/>
                  </a:cubicBezTo>
                  <a:cubicBezTo>
                    <a:pt x="53" y="29"/>
                    <a:pt x="53" y="29"/>
                    <a:pt x="53" y="29"/>
                  </a:cubicBezTo>
                  <a:cubicBezTo>
                    <a:pt x="53" y="29"/>
                    <a:pt x="52" y="29"/>
                    <a:pt x="52" y="29"/>
                  </a:cubicBezTo>
                  <a:cubicBezTo>
                    <a:pt x="52" y="29"/>
                    <a:pt x="52" y="29"/>
                    <a:pt x="52" y="28"/>
                  </a:cubicBezTo>
                  <a:cubicBezTo>
                    <a:pt x="51" y="28"/>
                    <a:pt x="51" y="28"/>
                    <a:pt x="51" y="28"/>
                  </a:cubicBezTo>
                  <a:cubicBezTo>
                    <a:pt x="50" y="28"/>
                    <a:pt x="50" y="28"/>
                    <a:pt x="50" y="28"/>
                  </a:cubicBezTo>
                  <a:cubicBezTo>
                    <a:pt x="50" y="28"/>
                    <a:pt x="49" y="28"/>
                    <a:pt x="49" y="28"/>
                  </a:cubicBezTo>
                  <a:cubicBezTo>
                    <a:pt x="48" y="27"/>
                    <a:pt x="48" y="27"/>
                    <a:pt x="47" y="27"/>
                  </a:cubicBezTo>
                  <a:cubicBezTo>
                    <a:pt x="47" y="27"/>
                    <a:pt x="47" y="27"/>
                    <a:pt x="47" y="27"/>
                  </a:cubicBezTo>
                  <a:cubicBezTo>
                    <a:pt x="46" y="27"/>
                    <a:pt x="46" y="27"/>
                    <a:pt x="46" y="26"/>
                  </a:cubicBezTo>
                  <a:cubicBezTo>
                    <a:pt x="45" y="26"/>
                    <a:pt x="45" y="26"/>
                    <a:pt x="45" y="26"/>
                  </a:cubicBezTo>
                  <a:cubicBezTo>
                    <a:pt x="45" y="26"/>
                    <a:pt x="44" y="26"/>
                    <a:pt x="44" y="26"/>
                  </a:cubicBezTo>
                  <a:cubicBezTo>
                    <a:pt x="44" y="26"/>
                    <a:pt x="44" y="26"/>
                    <a:pt x="43" y="25"/>
                  </a:cubicBezTo>
                  <a:cubicBezTo>
                    <a:pt x="43" y="25"/>
                    <a:pt x="43" y="25"/>
                    <a:pt x="42" y="25"/>
                  </a:cubicBezTo>
                  <a:cubicBezTo>
                    <a:pt x="42" y="25"/>
                    <a:pt x="42" y="25"/>
                    <a:pt x="42" y="25"/>
                  </a:cubicBezTo>
                  <a:cubicBezTo>
                    <a:pt x="42" y="25"/>
                    <a:pt x="42" y="24"/>
                    <a:pt x="41" y="24"/>
                  </a:cubicBezTo>
                  <a:cubicBezTo>
                    <a:pt x="41" y="24"/>
                    <a:pt x="41" y="24"/>
                    <a:pt x="41" y="24"/>
                  </a:cubicBezTo>
                  <a:cubicBezTo>
                    <a:pt x="41" y="24"/>
                    <a:pt x="41" y="24"/>
                    <a:pt x="40" y="23"/>
                  </a:cubicBezTo>
                  <a:cubicBezTo>
                    <a:pt x="39" y="22"/>
                    <a:pt x="39" y="19"/>
                    <a:pt x="40" y="17"/>
                  </a:cubicBezTo>
                  <a:cubicBezTo>
                    <a:pt x="40" y="15"/>
                    <a:pt x="40" y="13"/>
                    <a:pt x="39" y="12"/>
                  </a:cubicBezTo>
                  <a:cubicBezTo>
                    <a:pt x="37" y="11"/>
                    <a:pt x="33" y="11"/>
                    <a:pt x="29" y="11"/>
                  </a:cubicBezTo>
                  <a:cubicBezTo>
                    <a:pt x="25" y="11"/>
                    <a:pt x="21" y="12"/>
                    <a:pt x="18" y="11"/>
                  </a:cubicBezTo>
                  <a:cubicBezTo>
                    <a:pt x="18" y="11"/>
                    <a:pt x="18" y="10"/>
                    <a:pt x="17" y="10"/>
                  </a:cubicBezTo>
                  <a:cubicBezTo>
                    <a:pt x="17" y="10"/>
                    <a:pt x="17" y="10"/>
                    <a:pt x="17" y="10"/>
                  </a:cubicBezTo>
                  <a:cubicBezTo>
                    <a:pt x="17" y="10"/>
                    <a:pt x="16" y="10"/>
                    <a:pt x="16" y="10"/>
                  </a:cubicBezTo>
                  <a:cubicBezTo>
                    <a:pt x="16" y="10"/>
                    <a:pt x="16" y="10"/>
                    <a:pt x="16" y="10"/>
                  </a:cubicBezTo>
                  <a:cubicBezTo>
                    <a:pt x="15" y="9"/>
                    <a:pt x="15" y="9"/>
                    <a:pt x="15" y="9"/>
                  </a:cubicBezTo>
                  <a:cubicBezTo>
                    <a:pt x="15" y="9"/>
                    <a:pt x="15" y="9"/>
                    <a:pt x="15" y="9"/>
                  </a:cubicBezTo>
                  <a:cubicBezTo>
                    <a:pt x="14" y="9"/>
                    <a:pt x="14" y="8"/>
                    <a:pt x="14" y="8"/>
                  </a:cubicBezTo>
                  <a:cubicBezTo>
                    <a:pt x="13" y="8"/>
                    <a:pt x="13" y="8"/>
                    <a:pt x="13" y="8"/>
                  </a:cubicBezTo>
                  <a:cubicBezTo>
                    <a:pt x="13" y="7"/>
                    <a:pt x="13" y="7"/>
                    <a:pt x="13" y="7"/>
                  </a:cubicBezTo>
                  <a:cubicBezTo>
                    <a:pt x="12" y="7"/>
                    <a:pt x="12" y="7"/>
                    <a:pt x="12" y="7"/>
                  </a:cubicBezTo>
                  <a:cubicBezTo>
                    <a:pt x="12" y="6"/>
                    <a:pt x="12" y="6"/>
                    <a:pt x="11" y="6"/>
                  </a:cubicBezTo>
                  <a:cubicBezTo>
                    <a:pt x="11" y="6"/>
                    <a:pt x="11" y="5"/>
                    <a:pt x="11" y="5"/>
                  </a:cubicBezTo>
                  <a:cubicBezTo>
                    <a:pt x="10" y="5"/>
                    <a:pt x="10" y="5"/>
                    <a:pt x="10" y="5"/>
                  </a:cubicBezTo>
                  <a:cubicBezTo>
                    <a:pt x="10" y="5"/>
                    <a:pt x="10" y="4"/>
                    <a:pt x="10" y="4"/>
                  </a:cubicBezTo>
                  <a:cubicBezTo>
                    <a:pt x="10" y="4"/>
                    <a:pt x="9" y="4"/>
                    <a:pt x="9" y="4"/>
                  </a:cubicBezTo>
                  <a:cubicBezTo>
                    <a:pt x="9" y="4"/>
                    <a:pt x="9" y="4"/>
                    <a:pt x="9" y="3"/>
                  </a:cubicBezTo>
                  <a:cubicBezTo>
                    <a:pt x="9" y="3"/>
                    <a:pt x="8" y="3"/>
                    <a:pt x="8" y="3"/>
                  </a:cubicBezTo>
                  <a:cubicBezTo>
                    <a:pt x="8" y="3"/>
                    <a:pt x="8" y="3"/>
                    <a:pt x="8" y="3"/>
                  </a:cubicBezTo>
                  <a:cubicBezTo>
                    <a:pt x="7" y="2"/>
                    <a:pt x="7" y="2"/>
                    <a:pt x="6" y="2"/>
                  </a:cubicBezTo>
                  <a:cubicBezTo>
                    <a:pt x="6" y="2"/>
                    <a:pt x="6" y="2"/>
                    <a:pt x="6" y="2"/>
                  </a:cubicBezTo>
                  <a:cubicBezTo>
                    <a:pt x="6" y="2"/>
                    <a:pt x="5" y="2"/>
                    <a:pt x="5" y="2"/>
                  </a:cubicBezTo>
                  <a:cubicBezTo>
                    <a:pt x="8" y="0"/>
                    <a:pt x="8" y="0"/>
                    <a:pt x="8" y="0"/>
                  </a:cubicBezTo>
                  <a:cubicBezTo>
                    <a:pt x="9" y="0"/>
                    <a:pt x="9" y="0"/>
                    <a:pt x="9" y="0"/>
                  </a:cubicBezTo>
                  <a:cubicBezTo>
                    <a:pt x="9" y="0"/>
                    <a:pt x="9" y="0"/>
                    <a:pt x="10" y="1"/>
                  </a:cubicBezTo>
                  <a:cubicBezTo>
                    <a:pt x="10" y="1"/>
                    <a:pt x="10" y="1"/>
                    <a:pt x="10" y="1"/>
                  </a:cubicBezTo>
                  <a:cubicBezTo>
                    <a:pt x="10" y="1"/>
                    <a:pt x="10" y="1"/>
                    <a:pt x="11" y="1"/>
                  </a:cubicBezTo>
                  <a:cubicBezTo>
                    <a:pt x="11" y="1"/>
                    <a:pt x="11" y="1"/>
                    <a:pt x="11" y="2"/>
                  </a:cubicBezTo>
                  <a:cubicBezTo>
                    <a:pt x="12" y="2"/>
                    <a:pt x="12" y="2"/>
                    <a:pt x="12" y="2"/>
                  </a:cubicBezTo>
                  <a:cubicBezTo>
                    <a:pt x="12" y="2"/>
                    <a:pt x="12" y="2"/>
                    <a:pt x="13" y="2"/>
                  </a:cubicBezTo>
                  <a:cubicBezTo>
                    <a:pt x="13" y="3"/>
                    <a:pt x="13" y="3"/>
                    <a:pt x="13" y="3"/>
                  </a:cubicBezTo>
                  <a:cubicBezTo>
                    <a:pt x="13" y="3"/>
                    <a:pt x="13" y="3"/>
                    <a:pt x="14" y="4"/>
                  </a:cubicBezTo>
                  <a:cubicBezTo>
                    <a:pt x="14" y="4"/>
                    <a:pt x="14" y="4"/>
                    <a:pt x="14" y="4"/>
                  </a:cubicBezTo>
                  <a:cubicBezTo>
                    <a:pt x="14" y="4"/>
                    <a:pt x="15" y="4"/>
                    <a:pt x="15" y="5"/>
                  </a:cubicBezTo>
                  <a:cubicBezTo>
                    <a:pt x="15" y="5"/>
                    <a:pt x="15" y="5"/>
                    <a:pt x="16" y="5"/>
                  </a:cubicBezTo>
                  <a:cubicBezTo>
                    <a:pt x="16" y="6"/>
                    <a:pt x="16" y="6"/>
                    <a:pt x="16" y="6"/>
                  </a:cubicBezTo>
                  <a:cubicBezTo>
                    <a:pt x="16" y="6"/>
                    <a:pt x="17" y="6"/>
                    <a:pt x="17" y="6"/>
                  </a:cubicBezTo>
                  <a:cubicBezTo>
                    <a:pt x="17" y="7"/>
                    <a:pt x="17" y="7"/>
                    <a:pt x="18" y="7"/>
                  </a:cubicBezTo>
                  <a:cubicBezTo>
                    <a:pt x="18" y="7"/>
                    <a:pt x="18" y="7"/>
                    <a:pt x="18" y="7"/>
                  </a:cubicBezTo>
                  <a:cubicBezTo>
                    <a:pt x="18" y="8"/>
                    <a:pt x="18" y="8"/>
                    <a:pt x="19" y="8"/>
                  </a:cubicBezTo>
                  <a:cubicBezTo>
                    <a:pt x="19" y="8"/>
                    <a:pt x="19" y="8"/>
                    <a:pt x="19" y="8"/>
                  </a:cubicBezTo>
                  <a:cubicBezTo>
                    <a:pt x="20" y="8"/>
                    <a:pt x="20" y="9"/>
                    <a:pt x="20" y="9"/>
                  </a:cubicBezTo>
                  <a:cubicBezTo>
                    <a:pt x="22" y="9"/>
                    <a:pt x="25" y="9"/>
                    <a:pt x="29" y="9"/>
                  </a:cubicBezTo>
                  <a:cubicBezTo>
                    <a:pt x="33" y="8"/>
                    <a:pt x="38" y="8"/>
                    <a:pt x="42" y="10"/>
                  </a:cubicBezTo>
                  <a:cubicBezTo>
                    <a:pt x="45" y="12"/>
                    <a:pt x="44" y="15"/>
                    <a:pt x="44" y="18"/>
                  </a:cubicBezTo>
                  <a:cubicBezTo>
                    <a:pt x="43" y="19"/>
                    <a:pt x="43" y="21"/>
                    <a:pt x="44" y="22"/>
                  </a:cubicBezTo>
                  <a:cubicBezTo>
                    <a:pt x="44" y="22"/>
                    <a:pt x="44" y="23"/>
                    <a:pt x="45" y="23"/>
                  </a:cubicBezTo>
                  <a:cubicBezTo>
                    <a:pt x="45" y="23"/>
                    <a:pt x="45" y="23"/>
                    <a:pt x="45" y="23"/>
                  </a:cubicBezTo>
                  <a:cubicBezTo>
                    <a:pt x="46" y="23"/>
                    <a:pt x="46" y="24"/>
                    <a:pt x="46" y="24"/>
                  </a:cubicBezTo>
                  <a:cubicBezTo>
                    <a:pt x="46" y="24"/>
                    <a:pt x="46" y="24"/>
                    <a:pt x="47" y="24"/>
                  </a:cubicBezTo>
                  <a:cubicBezTo>
                    <a:pt x="47" y="24"/>
                    <a:pt x="47" y="24"/>
                    <a:pt x="48" y="24"/>
                  </a:cubicBezTo>
                  <a:cubicBezTo>
                    <a:pt x="48" y="25"/>
                    <a:pt x="49" y="25"/>
                    <a:pt x="49" y="25"/>
                  </a:cubicBezTo>
                  <a:cubicBezTo>
                    <a:pt x="49" y="25"/>
                    <a:pt x="49" y="25"/>
                    <a:pt x="49" y="25"/>
                  </a:cubicBezTo>
                  <a:cubicBezTo>
                    <a:pt x="50" y="25"/>
                    <a:pt x="50" y="25"/>
                    <a:pt x="51" y="25"/>
                  </a:cubicBezTo>
                  <a:cubicBezTo>
                    <a:pt x="51" y="26"/>
                    <a:pt x="52" y="26"/>
                    <a:pt x="53" y="26"/>
                  </a:cubicBezTo>
                  <a:cubicBezTo>
                    <a:pt x="53" y="26"/>
                    <a:pt x="53" y="26"/>
                    <a:pt x="53" y="26"/>
                  </a:cubicBezTo>
                  <a:cubicBezTo>
                    <a:pt x="53" y="26"/>
                    <a:pt x="54" y="26"/>
                    <a:pt x="54" y="27"/>
                  </a:cubicBezTo>
                  <a:cubicBezTo>
                    <a:pt x="54" y="27"/>
                    <a:pt x="54" y="27"/>
                    <a:pt x="55" y="27"/>
                  </a:cubicBezTo>
                  <a:cubicBezTo>
                    <a:pt x="55" y="27"/>
                    <a:pt x="55" y="27"/>
                    <a:pt x="56" y="27"/>
                  </a:cubicBezTo>
                  <a:cubicBezTo>
                    <a:pt x="56" y="27"/>
                    <a:pt x="56" y="27"/>
                    <a:pt x="56" y="27"/>
                  </a:cubicBezTo>
                  <a:cubicBezTo>
                    <a:pt x="56" y="28"/>
                    <a:pt x="57" y="28"/>
                    <a:pt x="57" y="28"/>
                  </a:cubicBezTo>
                  <a:cubicBezTo>
                    <a:pt x="57" y="28"/>
                    <a:pt x="57" y="28"/>
                    <a:pt x="58" y="28"/>
                  </a:cubicBezTo>
                  <a:cubicBezTo>
                    <a:pt x="58" y="28"/>
                    <a:pt x="58" y="28"/>
                    <a:pt x="58" y="28"/>
                  </a:cubicBezTo>
                  <a:cubicBezTo>
                    <a:pt x="58" y="29"/>
                    <a:pt x="58" y="29"/>
                    <a:pt x="59" y="29"/>
                  </a:cubicBezTo>
                  <a:cubicBezTo>
                    <a:pt x="59" y="29"/>
                    <a:pt x="59" y="29"/>
                    <a:pt x="59" y="29"/>
                  </a:cubicBezTo>
                  <a:cubicBezTo>
                    <a:pt x="59" y="29"/>
                    <a:pt x="59" y="29"/>
                    <a:pt x="59" y="30"/>
                  </a:cubicBezTo>
                  <a:cubicBezTo>
                    <a:pt x="59" y="30"/>
                    <a:pt x="59" y="30"/>
                    <a:pt x="59" y="30"/>
                  </a:cubicBezTo>
                  <a:cubicBezTo>
                    <a:pt x="60" y="30"/>
                    <a:pt x="60" y="30"/>
                    <a:pt x="60" y="31"/>
                  </a:cubicBezTo>
                  <a:cubicBezTo>
                    <a:pt x="61" y="33"/>
                    <a:pt x="57" y="35"/>
                    <a:pt x="54" y="37"/>
                  </a:cubicBezTo>
                  <a:cubicBezTo>
                    <a:pt x="52" y="39"/>
                    <a:pt x="50" y="40"/>
                    <a:pt x="49" y="41"/>
                  </a:cubicBezTo>
                  <a:cubicBezTo>
                    <a:pt x="49" y="43"/>
                    <a:pt x="50" y="44"/>
                    <a:pt x="52" y="46"/>
                  </a:cubicBezTo>
                  <a:cubicBezTo>
                    <a:pt x="54" y="49"/>
                    <a:pt x="56" y="51"/>
                    <a:pt x="54" y="54"/>
                  </a:cubicBezTo>
                  <a:cubicBezTo>
                    <a:pt x="53" y="54"/>
                    <a:pt x="53" y="54"/>
                    <a:pt x="52" y="55"/>
                  </a:cubicBezTo>
                  <a:cubicBezTo>
                    <a:pt x="50" y="56"/>
                    <a:pt x="46" y="56"/>
                    <a:pt x="43" y="57"/>
                  </a:cubicBezTo>
                  <a:cubicBezTo>
                    <a:pt x="39" y="57"/>
                    <a:pt x="36" y="58"/>
                    <a:pt x="34" y="59"/>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67"/>
            <p:cNvSpPr/>
            <p:nvPr userDrawn="1"/>
          </p:nvSpPr>
          <p:spPr bwMode="auto">
            <a:xfrm>
              <a:off x="10885842" y="2840284"/>
              <a:ext cx="44275" cy="34057"/>
            </a:xfrm>
            <a:custGeom>
              <a:gdLst>
                <a:gd name="T0" fmla="*/ 1 w 14"/>
                <a:gd name="T1" fmla="*/ 10 h 11"/>
                <a:gd name="T2" fmla="*/ 1 w 14"/>
                <a:gd name="T3" fmla="*/ 10 h 11"/>
                <a:gd name="T4" fmla="*/ 1 w 14"/>
                <a:gd name="T5" fmla="*/ 9 h 11"/>
                <a:gd name="T6" fmla="*/ 7 w 14"/>
                <a:gd name="T7" fmla="*/ 3 h 11"/>
                <a:gd name="T8" fmla="*/ 8 w 14"/>
                <a:gd name="T9" fmla="*/ 2 h 11"/>
                <a:gd name="T10" fmla="*/ 8 w 14"/>
                <a:gd name="T11" fmla="*/ 2 h 11"/>
                <a:gd name="T12" fmla="*/ 9 w 14"/>
                <a:gd name="T13" fmla="*/ 1 h 11"/>
                <a:gd name="T14" fmla="*/ 9 w 14"/>
                <a:gd name="T15" fmla="*/ 1 h 11"/>
                <a:gd name="T16" fmla="*/ 10 w 14"/>
                <a:gd name="T17" fmla="*/ 0 h 11"/>
                <a:gd name="T18" fmla="*/ 10 w 14"/>
                <a:gd name="T19" fmla="*/ 0 h 11"/>
                <a:gd name="T20" fmla="*/ 11 w 14"/>
                <a:gd name="T21" fmla="*/ 0 h 11"/>
                <a:gd name="T22" fmla="*/ 11 w 14"/>
                <a:gd name="T23" fmla="*/ 0 h 11"/>
                <a:gd name="T24" fmla="*/ 14 w 14"/>
                <a:gd name="T25" fmla="*/ 1 h 11"/>
                <a:gd name="T26" fmla="*/ 14 w 14"/>
                <a:gd name="T27" fmla="*/ 1 h 11"/>
                <a:gd name="T28" fmla="*/ 13 w 14"/>
                <a:gd name="T29" fmla="*/ 2 h 11"/>
                <a:gd name="T30" fmla="*/ 13 w 14"/>
                <a:gd name="T31" fmla="*/ 2 h 11"/>
                <a:gd name="T32" fmla="*/ 12 w 14"/>
                <a:gd name="T33" fmla="*/ 3 h 11"/>
                <a:gd name="T34" fmla="*/ 12 w 14"/>
                <a:gd name="T35" fmla="*/ 3 h 11"/>
                <a:gd name="T36" fmla="*/ 11 w 14"/>
                <a:gd name="T37" fmla="*/ 3 h 11"/>
                <a:gd name="T38" fmla="*/ 11 w 14"/>
                <a:gd name="T39" fmla="*/ 4 h 11"/>
                <a:gd name="T40" fmla="*/ 10 w 14"/>
                <a:gd name="T41" fmla="*/ 4 h 11"/>
                <a:gd name="T42" fmla="*/ 9 w 14"/>
                <a:gd name="T43" fmla="*/ 5 h 11"/>
                <a:gd name="T44" fmla="*/ 9 w 14"/>
                <a:gd name="T45" fmla="*/ 5 h 11"/>
                <a:gd name="T46" fmla="*/ 8 w 14"/>
                <a:gd name="T47" fmla="*/ 6 h 11"/>
                <a:gd name="T48" fmla="*/ 8 w 14"/>
                <a:gd name="T49" fmla="*/ 6 h 11"/>
                <a:gd name="T50" fmla="*/ 7 w 14"/>
                <a:gd name="T51" fmla="*/ 6 h 11"/>
                <a:gd name="T52" fmla="*/ 7 w 14"/>
                <a:gd name="T53" fmla="*/ 6 h 11"/>
                <a:gd name="T54" fmla="*/ 6 w 14"/>
                <a:gd name="T55" fmla="*/ 7 h 11"/>
                <a:gd name="T56" fmla="*/ 6 w 14"/>
                <a:gd name="T57" fmla="*/ 7 h 11"/>
                <a:gd name="T58" fmla="*/ 6 w 14"/>
                <a:gd name="T59" fmla="*/ 7 h 11"/>
                <a:gd name="T60" fmla="*/ 6 w 14"/>
                <a:gd name="T61" fmla="*/ 8 h 11"/>
                <a:gd name="T62" fmla="*/ 5 w 14"/>
                <a:gd name="T63" fmla="*/ 8 h 11"/>
                <a:gd name="T64" fmla="*/ 5 w 14"/>
                <a:gd name="T65" fmla="*/ 8 h 11"/>
                <a:gd name="T66" fmla="*/ 5 w 14"/>
                <a:gd name="T67" fmla="*/ 8 h 11"/>
                <a:gd name="T68" fmla="*/ 5 w 14"/>
                <a:gd name="T69" fmla="*/ 9 h 11"/>
                <a:gd name="T70" fmla="*/ 5 w 14"/>
                <a:gd name="T71" fmla="*/ 9 h 11"/>
                <a:gd name="T72" fmla="*/ 2 w 14"/>
                <a:gd name="T73" fmla="*/ 11 h 11"/>
                <a:gd name="T74" fmla="*/ 1 w 14"/>
                <a:gd name="T75" fmla="*/ 10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 h="11">
                  <a:moveTo>
                    <a:pt x="1" y="10"/>
                  </a:moveTo>
                  <a:cubicBezTo>
                    <a:pt x="1" y="10"/>
                    <a:pt x="1" y="10"/>
                    <a:pt x="1" y="10"/>
                  </a:cubicBezTo>
                  <a:cubicBezTo>
                    <a:pt x="1" y="10"/>
                    <a:pt x="1" y="10"/>
                    <a:pt x="1" y="9"/>
                  </a:cubicBezTo>
                  <a:cubicBezTo>
                    <a:pt x="0" y="7"/>
                    <a:pt x="3" y="5"/>
                    <a:pt x="7" y="3"/>
                  </a:cubicBezTo>
                  <a:cubicBezTo>
                    <a:pt x="7" y="3"/>
                    <a:pt x="7" y="2"/>
                    <a:pt x="8" y="2"/>
                  </a:cubicBezTo>
                  <a:cubicBezTo>
                    <a:pt x="8" y="2"/>
                    <a:pt x="8" y="2"/>
                    <a:pt x="8" y="2"/>
                  </a:cubicBezTo>
                  <a:cubicBezTo>
                    <a:pt x="8" y="2"/>
                    <a:pt x="9" y="1"/>
                    <a:pt x="9" y="1"/>
                  </a:cubicBezTo>
                  <a:cubicBezTo>
                    <a:pt x="9" y="1"/>
                    <a:pt x="9" y="1"/>
                    <a:pt x="9" y="1"/>
                  </a:cubicBezTo>
                  <a:cubicBezTo>
                    <a:pt x="9" y="1"/>
                    <a:pt x="10" y="1"/>
                    <a:pt x="10" y="0"/>
                  </a:cubicBezTo>
                  <a:cubicBezTo>
                    <a:pt x="10" y="0"/>
                    <a:pt x="10" y="0"/>
                    <a:pt x="10" y="0"/>
                  </a:cubicBezTo>
                  <a:cubicBezTo>
                    <a:pt x="10" y="0"/>
                    <a:pt x="11" y="0"/>
                    <a:pt x="11" y="0"/>
                  </a:cubicBezTo>
                  <a:cubicBezTo>
                    <a:pt x="11" y="0"/>
                    <a:pt x="11" y="0"/>
                    <a:pt x="11" y="0"/>
                  </a:cubicBezTo>
                  <a:cubicBezTo>
                    <a:pt x="14" y="1"/>
                    <a:pt x="14" y="1"/>
                    <a:pt x="14" y="1"/>
                  </a:cubicBezTo>
                  <a:cubicBezTo>
                    <a:pt x="14" y="1"/>
                    <a:pt x="14" y="1"/>
                    <a:pt x="14" y="1"/>
                  </a:cubicBezTo>
                  <a:cubicBezTo>
                    <a:pt x="13" y="2"/>
                    <a:pt x="13" y="2"/>
                    <a:pt x="13" y="2"/>
                  </a:cubicBezTo>
                  <a:cubicBezTo>
                    <a:pt x="13" y="2"/>
                    <a:pt x="13" y="2"/>
                    <a:pt x="13" y="2"/>
                  </a:cubicBezTo>
                  <a:cubicBezTo>
                    <a:pt x="13" y="2"/>
                    <a:pt x="12" y="3"/>
                    <a:pt x="12" y="3"/>
                  </a:cubicBezTo>
                  <a:cubicBezTo>
                    <a:pt x="12" y="3"/>
                    <a:pt x="12" y="3"/>
                    <a:pt x="12" y="3"/>
                  </a:cubicBezTo>
                  <a:cubicBezTo>
                    <a:pt x="12" y="3"/>
                    <a:pt x="11" y="3"/>
                    <a:pt x="11" y="3"/>
                  </a:cubicBezTo>
                  <a:cubicBezTo>
                    <a:pt x="11" y="4"/>
                    <a:pt x="11" y="4"/>
                    <a:pt x="11" y="4"/>
                  </a:cubicBezTo>
                  <a:cubicBezTo>
                    <a:pt x="10" y="4"/>
                    <a:pt x="10" y="4"/>
                    <a:pt x="10" y="4"/>
                  </a:cubicBezTo>
                  <a:cubicBezTo>
                    <a:pt x="9" y="5"/>
                    <a:pt x="9" y="5"/>
                    <a:pt x="9" y="5"/>
                  </a:cubicBezTo>
                  <a:cubicBezTo>
                    <a:pt x="9" y="5"/>
                    <a:pt x="9" y="5"/>
                    <a:pt x="9" y="5"/>
                  </a:cubicBezTo>
                  <a:cubicBezTo>
                    <a:pt x="8" y="5"/>
                    <a:pt x="8" y="5"/>
                    <a:pt x="8" y="6"/>
                  </a:cubicBezTo>
                  <a:cubicBezTo>
                    <a:pt x="8" y="6"/>
                    <a:pt x="8" y="6"/>
                    <a:pt x="8" y="6"/>
                  </a:cubicBezTo>
                  <a:cubicBezTo>
                    <a:pt x="7" y="6"/>
                    <a:pt x="7" y="6"/>
                    <a:pt x="7" y="6"/>
                  </a:cubicBezTo>
                  <a:cubicBezTo>
                    <a:pt x="7" y="6"/>
                    <a:pt x="7" y="6"/>
                    <a:pt x="7" y="6"/>
                  </a:cubicBezTo>
                  <a:cubicBezTo>
                    <a:pt x="7" y="7"/>
                    <a:pt x="6" y="7"/>
                    <a:pt x="6" y="7"/>
                  </a:cubicBezTo>
                  <a:cubicBezTo>
                    <a:pt x="6" y="7"/>
                    <a:pt x="6" y="7"/>
                    <a:pt x="6" y="7"/>
                  </a:cubicBezTo>
                  <a:cubicBezTo>
                    <a:pt x="6" y="7"/>
                    <a:pt x="6" y="7"/>
                    <a:pt x="6" y="7"/>
                  </a:cubicBezTo>
                  <a:cubicBezTo>
                    <a:pt x="6" y="7"/>
                    <a:pt x="6" y="8"/>
                    <a:pt x="6" y="8"/>
                  </a:cubicBezTo>
                  <a:cubicBezTo>
                    <a:pt x="5" y="8"/>
                    <a:pt x="5" y="8"/>
                    <a:pt x="5" y="8"/>
                  </a:cubicBezTo>
                  <a:cubicBezTo>
                    <a:pt x="5" y="8"/>
                    <a:pt x="5" y="8"/>
                    <a:pt x="5" y="8"/>
                  </a:cubicBezTo>
                  <a:cubicBezTo>
                    <a:pt x="5" y="8"/>
                    <a:pt x="5" y="8"/>
                    <a:pt x="5" y="8"/>
                  </a:cubicBezTo>
                  <a:cubicBezTo>
                    <a:pt x="5" y="9"/>
                    <a:pt x="5" y="9"/>
                    <a:pt x="5" y="9"/>
                  </a:cubicBezTo>
                  <a:cubicBezTo>
                    <a:pt x="5" y="9"/>
                    <a:pt x="5" y="9"/>
                    <a:pt x="5" y="9"/>
                  </a:cubicBezTo>
                  <a:cubicBezTo>
                    <a:pt x="2" y="11"/>
                    <a:pt x="2" y="11"/>
                    <a:pt x="2" y="11"/>
                  </a:cubicBezTo>
                  <a:cubicBezTo>
                    <a:pt x="2" y="11"/>
                    <a:pt x="2" y="11"/>
                    <a:pt x="1" y="10"/>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68"/>
            <p:cNvSpPr/>
            <p:nvPr userDrawn="1"/>
          </p:nvSpPr>
          <p:spPr bwMode="auto">
            <a:xfrm>
              <a:off x="10901168" y="2733003"/>
              <a:ext cx="226482" cy="108984"/>
            </a:xfrm>
            <a:custGeom>
              <a:gdLst>
                <a:gd name="T0" fmla="*/ 6 w 72"/>
                <a:gd name="T1" fmla="*/ 33 h 35"/>
                <a:gd name="T2" fmla="*/ 6 w 72"/>
                <a:gd name="T3" fmla="*/ 33 h 35"/>
                <a:gd name="T4" fmla="*/ 6 w 72"/>
                <a:gd name="T5" fmla="*/ 33 h 35"/>
                <a:gd name="T6" fmla="*/ 4 w 72"/>
                <a:gd name="T7" fmla="*/ 28 h 35"/>
                <a:gd name="T8" fmla="*/ 2 w 72"/>
                <a:gd name="T9" fmla="*/ 21 h 35"/>
                <a:gd name="T10" fmla="*/ 13 w 72"/>
                <a:gd name="T11" fmla="*/ 17 h 35"/>
                <a:gd name="T12" fmla="*/ 21 w 72"/>
                <a:gd name="T13" fmla="*/ 15 h 35"/>
                <a:gd name="T14" fmla="*/ 24 w 72"/>
                <a:gd name="T15" fmla="*/ 11 h 35"/>
                <a:gd name="T16" fmla="*/ 30 w 72"/>
                <a:gd name="T17" fmla="*/ 4 h 35"/>
                <a:gd name="T18" fmla="*/ 43 w 72"/>
                <a:gd name="T19" fmla="*/ 5 h 35"/>
                <a:gd name="T20" fmla="*/ 51 w 72"/>
                <a:gd name="T21" fmla="*/ 7 h 35"/>
                <a:gd name="T22" fmla="*/ 58 w 72"/>
                <a:gd name="T23" fmla="*/ 4 h 35"/>
                <a:gd name="T24" fmla="*/ 70 w 72"/>
                <a:gd name="T25" fmla="*/ 0 h 35"/>
                <a:gd name="T26" fmla="*/ 71 w 72"/>
                <a:gd name="T27" fmla="*/ 1 h 35"/>
                <a:gd name="T28" fmla="*/ 72 w 72"/>
                <a:gd name="T29" fmla="*/ 1 h 35"/>
                <a:gd name="T30" fmla="*/ 72 w 72"/>
                <a:gd name="T31" fmla="*/ 1 h 35"/>
                <a:gd name="T32" fmla="*/ 69 w 72"/>
                <a:gd name="T33" fmla="*/ 3 h 35"/>
                <a:gd name="T34" fmla="*/ 69 w 72"/>
                <a:gd name="T35" fmla="*/ 3 h 35"/>
                <a:gd name="T36" fmla="*/ 68 w 72"/>
                <a:gd name="T37" fmla="*/ 3 h 35"/>
                <a:gd name="T38" fmla="*/ 68 w 72"/>
                <a:gd name="T39" fmla="*/ 3 h 35"/>
                <a:gd name="T40" fmla="*/ 67 w 72"/>
                <a:gd name="T41" fmla="*/ 3 h 35"/>
                <a:gd name="T42" fmla="*/ 67 w 72"/>
                <a:gd name="T43" fmla="*/ 3 h 35"/>
                <a:gd name="T44" fmla="*/ 66 w 72"/>
                <a:gd name="T45" fmla="*/ 3 h 35"/>
                <a:gd name="T46" fmla="*/ 66 w 72"/>
                <a:gd name="T47" fmla="*/ 3 h 35"/>
                <a:gd name="T48" fmla="*/ 65 w 72"/>
                <a:gd name="T49" fmla="*/ 4 h 35"/>
                <a:gd name="T50" fmla="*/ 65 w 72"/>
                <a:gd name="T51" fmla="*/ 4 h 35"/>
                <a:gd name="T52" fmla="*/ 64 w 72"/>
                <a:gd name="T53" fmla="*/ 4 h 35"/>
                <a:gd name="T54" fmla="*/ 64 w 72"/>
                <a:gd name="T55" fmla="*/ 4 h 35"/>
                <a:gd name="T56" fmla="*/ 63 w 72"/>
                <a:gd name="T57" fmla="*/ 5 h 35"/>
                <a:gd name="T58" fmla="*/ 62 w 72"/>
                <a:gd name="T59" fmla="*/ 5 h 35"/>
                <a:gd name="T60" fmla="*/ 62 w 72"/>
                <a:gd name="T61" fmla="*/ 5 h 35"/>
                <a:gd name="T62" fmla="*/ 61 w 72"/>
                <a:gd name="T63" fmla="*/ 6 h 35"/>
                <a:gd name="T64" fmla="*/ 52 w 72"/>
                <a:gd name="T65" fmla="*/ 9 h 35"/>
                <a:gd name="T66" fmla="*/ 41 w 72"/>
                <a:gd name="T67" fmla="*/ 7 h 35"/>
                <a:gd name="T68" fmla="*/ 32 w 72"/>
                <a:gd name="T69" fmla="*/ 6 h 35"/>
                <a:gd name="T70" fmla="*/ 29 w 72"/>
                <a:gd name="T71" fmla="*/ 11 h 35"/>
                <a:gd name="T72" fmla="*/ 24 w 72"/>
                <a:gd name="T73" fmla="*/ 17 h 35"/>
                <a:gd name="T74" fmla="*/ 14 w 72"/>
                <a:gd name="T75" fmla="*/ 20 h 35"/>
                <a:gd name="T76" fmla="*/ 6 w 72"/>
                <a:gd name="T77" fmla="*/ 22 h 35"/>
                <a:gd name="T78" fmla="*/ 8 w 72"/>
                <a:gd name="T79" fmla="*/ 27 h 35"/>
                <a:gd name="T80" fmla="*/ 10 w 72"/>
                <a:gd name="T81" fmla="*/ 33 h 35"/>
                <a:gd name="T82" fmla="*/ 10 w 72"/>
                <a:gd name="T83" fmla="*/ 34 h 35"/>
                <a:gd name="T84" fmla="*/ 10 w 72"/>
                <a:gd name="T85" fmla="*/ 34 h 35"/>
                <a:gd name="T86" fmla="*/ 9 w 72"/>
                <a:gd name="T87" fmla="*/ 35 h 35"/>
                <a:gd name="T88" fmla="*/ 6 w 72"/>
                <a:gd name="T89" fmla="*/ 34 h 35"/>
                <a:gd name="T90" fmla="*/ 6 w 72"/>
                <a:gd name="T91" fmla="*/ 33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2" h="35">
                  <a:moveTo>
                    <a:pt x="6" y="33"/>
                  </a:moveTo>
                  <a:cubicBezTo>
                    <a:pt x="6" y="33"/>
                    <a:pt x="6" y="33"/>
                    <a:pt x="6" y="33"/>
                  </a:cubicBezTo>
                  <a:cubicBezTo>
                    <a:pt x="6" y="33"/>
                    <a:pt x="6" y="33"/>
                    <a:pt x="6" y="33"/>
                  </a:cubicBezTo>
                  <a:cubicBezTo>
                    <a:pt x="7" y="31"/>
                    <a:pt x="5" y="30"/>
                    <a:pt x="4" y="28"/>
                  </a:cubicBezTo>
                  <a:cubicBezTo>
                    <a:pt x="2" y="25"/>
                    <a:pt x="0" y="23"/>
                    <a:pt x="2" y="21"/>
                  </a:cubicBezTo>
                  <a:cubicBezTo>
                    <a:pt x="4" y="18"/>
                    <a:pt x="9" y="18"/>
                    <a:pt x="13" y="17"/>
                  </a:cubicBezTo>
                  <a:cubicBezTo>
                    <a:pt x="16" y="17"/>
                    <a:pt x="20" y="16"/>
                    <a:pt x="21" y="15"/>
                  </a:cubicBezTo>
                  <a:cubicBezTo>
                    <a:pt x="23" y="14"/>
                    <a:pt x="24" y="12"/>
                    <a:pt x="24" y="11"/>
                  </a:cubicBezTo>
                  <a:cubicBezTo>
                    <a:pt x="26" y="8"/>
                    <a:pt x="27" y="5"/>
                    <a:pt x="30" y="4"/>
                  </a:cubicBezTo>
                  <a:cubicBezTo>
                    <a:pt x="34" y="3"/>
                    <a:pt x="39" y="4"/>
                    <a:pt x="43" y="5"/>
                  </a:cubicBezTo>
                  <a:cubicBezTo>
                    <a:pt x="46" y="6"/>
                    <a:pt x="49" y="7"/>
                    <a:pt x="51" y="7"/>
                  </a:cubicBezTo>
                  <a:cubicBezTo>
                    <a:pt x="53" y="6"/>
                    <a:pt x="56" y="5"/>
                    <a:pt x="58" y="4"/>
                  </a:cubicBezTo>
                  <a:cubicBezTo>
                    <a:pt x="62" y="2"/>
                    <a:pt x="66" y="0"/>
                    <a:pt x="70" y="0"/>
                  </a:cubicBezTo>
                  <a:cubicBezTo>
                    <a:pt x="70" y="1"/>
                    <a:pt x="71" y="1"/>
                    <a:pt x="71" y="1"/>
                  </a:cubicBezTo>
                  <a:cubicBezTo>
                    <a:pt x="71" y="1"/>
                    <a:pt x="71" y="1"/>
                    <a:pt x="72" y="1"/>
                  </a:cubicBezTo>
                  <a:cubicBezTo>
                    <a:pt x="72" y="1"/>
                    <a:pt x="72" y="1"/>
                    <a:pt x="72" y="1"/>
                  </a:cubicBezTo>
                  <a:cubicBezTo>
                    <a:pt x="69" y="3"/>
                    <a:pt x="69" y="3"/>
                    <a:pt x="69" y="3"/>
                  </a:cubicBezTo>
                  <a:cubicBezTo>
                    <a:pt x="69" y="3"/>
                    <a:pt x="69" y="3"/>
                    <a:pt x="69" y="3"/>
                  </a:cubicBezTo>
                  <a:cubicBezTo>
                    <a:pt x="68" y="3"/>
                    <a:pt x="68" y="3"/>
                    <a:pt x="68" y="3"/>
                  </a:cubicBezTo>
                  <a:cubicBezTo>
                    <a:pt x="68" y="3"/>
                    <a:pt x="68" y="3"/>
                    <a:pt x="68" y="3"/>
                  </a:cubicBezTo>
                  <a:cubicBezTo>
                    <a:pt x="68" y="3"/>
                    <a:pt x="67" y="3"/>
                    <a:pt x="67" y="3"/>
                  </a:cubicBezTo>
                  <a:cubicBezTo>
                    <a:pt x="67" y="3"/>
                    <a:pt x="67" y="3"/>
                    <a:pt x="67" y="3"/>
                  </a:cubicBezTo>
                  <a:cubicBezTo>
                    <a:pt x="67" y="3"/>
                    <a:pt x="66" y="3"/>
                    <a:pt x="66" y="3"/>
                  </a:cubicBezTo>
                  <a:cubicBezTo>
                    <a:pt x="66" y="3"/>
                    <a:pt x="66" y="3"/>
                    <a:pt x="66" y="3"/>
                  </a:cubicBezTo>
                  <a:cubicBezTo>
                    <a:pt x="66" y="4"/>
                    <a:pt x="65" y="4"/>
                    <a:pt x="65" y="4"/>
                  </a:cubicBezTo>
                  <a:cubicBezTo>
                    <a:pt x="65" y="4"/>
                    <a:pt x="65" y="4"/>
                    <a:pt x="65" y="4"/>
                  </a:cubicBezTo>
                  <a:cubicBezTo>
                    <a:pt x="65" y="4"/>
                    <a:pt x="64" y="4"/>
                    <a:pt x="64" y="4"/>
                  </a:cubicBezTo>
                  <a:cubicBezTo>
                    <a:pt x="64" y="4"/>
                    <a:pt x="64" y="4"/>
                    <a:pt x="64" y="4"/>
                  </a:cubicBezTo>
                  <a:cubicBezTo>
                    <a:pt x="63" y="4"/>
                    <a:pt x="63" y="5"/>
                    <a:pt x="63" y="5"/>
                  </a:cubicBezTo>
                  <a:cubicBezTo>
                    <a:pt x="63" y="5"/>
                    <a:pt x="63" y="5"/>
                    <a:pt x="62" y="5"/>
                  </a:cubicBezTo>
                  <a:cubicBezTo>
                    <a:pt x="62" y="5"/>
                    <a:pt x="62" y="5"/>
                    <a:pt x="62" y="5"/>
                  </a:cubicBezTo>
                  <a:cubicBezTo>
                    <a:pt x="62" y="5"/>
                    <a:pt x="61" y="5"/>
                    <a:pt x="61" y="6"/>
                  </a:cubicBezTo>
                  <a:cubicBezTo>
                    <a:pt x="58" y="7"/>
                    <a:pt x="55" y="9"/>
                    <a:pt x="52" y="9"/>
                  </a:cubicBezTo>
                  <a:cubicBezTo>
                    <a:pt x="49" y="9"/>
                    <a:pt x="45" y="8"/>
                    <a:pt x="41" y="7"/>
                  </a:cubicBezTo>
                  <a:cubicBezTo>
                    <a:pt x="38" y="7"/>
                    <a:pt x="34" y="6"/>
                    <a:pt x="32" y="6"/>
                  </a:cubicBezTo>
                  <a:cubicBezTo>
                    <a:pt x="30" y="7"/>
                    <a:pt x="29" y="9"/>
                    <a:pt x="29" y="11"/>
                  </a:cubicBezTo>
                  <a:cubicBezTo>
                    <a:pt x="28" y="13"/>
                    <a:pt x="27" y="16"/>
                    <a:pt x="24" y="17"/>
                  </a:cubicBezTo>
                  <a:cubicBezTo>
                    <a:pt x="22" y="18"/>
                    <a:pt x="18" y="19"/>
                    <a:pt x="14" y="20"/>
                  </a:cubicBezTo>
                  <a:cubicBezTo>
                    <a:pt x="10" y="20"/>
                    <a:pt x="7" y="20"/>
                    <a:pt x="6" y="22"/>
                  </a:cubicBezTo>
                  <a:cubicBezTo>
                    <a:pt x="5" y="23"/>
                    <a:pt x="6" y="25"/>
                    <a:pt x="8" y="27"/>
                  </a:cubicBezTo>
                  <a:cubicBezTo>
                    <a:pt x="9" y="29"/>
                    <a:pt x="11" y="31"/>
                    <a:pt x="10" y="33"/>
                  </a:cubicBezTo>
                  <a:cubicBezTo>
                    <a:pt x="10" y="33"/>
                    <a:pt x="10" y="34"/>
                    <a:pt x="10" y="34"/>
                  </a:cubicBezTo>
                  <a:cubicBezTo>
                    <a:pt x="10" y="34"/>
                    <a:pt x="10" y="34"/>
                    <a:pt x="10" y="34"/>
                  </a:cubicBezTo>
                  <a:cubicBezTo>
                    <a:pt x="10" y="35"/>
                    <a:pt x="9" y="35"/>
                    <a:pt x="9" y="35"/>
                  </a:cubicBezTo>
                  <a:cubicBezTo>
                    <a:pt x="6" y="34"/>
                    <a:pt x="6" y="34"/>
                    <a:pt x="6" y="34"/>
                  </a:cubicBezTo>
                  <a:cubicBezTo>
                    <a:pt x="6" y="33"/>
                    <a:pt x="6" y="33"/>
                    <a:pt x="6" y="33"/>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69"/>
            <p:cNvSpPr/>
            <p:nvPr userDrawn="1"/>
          </p:nvSpPr>
          <p:spPr bwMode="auto">
            <a:xfrm>
              <a:off x="10892654" y="2867530"/>
              <a:ext cx="219670" cy="100470"/>
            </a:xfrm>
            <a:custGeom>
              <a:gdLst>
                <a:gd name="T0" fmla="*/ 66 w 70"/>
                <a:gd name="T1" fmla="*/ 28 h 32"/>
                <a:gd name="T2" fmla="*/ 53 w 70"/>
                <a:gd name="T3" fmla="*/ 32 h 32"/>
                <a:gd name="T4" fmla="*/ 51 w 70"/>
                <a:gd name="T5" fmla="*/ 31 h 32"/>
                <a:gd name="T6" fmla="*/ 50 w 70"/>
                <a:gd name="T7" fmla="*/ 31 h 32"/>
                <a:gd name="T8" fmla="*/ 49 w 70"/>
                <a:gd name="T9" fmla="*/ 30 h 32"/>
                <a:gd name="T10" fmla="*/ 47 w 70"/>
                <a:gd name="T11" fmla="*/ 30 h 32"/>
                <a:gd name="T12" fmla="*/ 46 w 70"/>
                <a:gd name="T13" fmla="*/ 29 h 32"/>
                <a:gd name="T14" fmla="*/ 45 w 70"/>
                <a:gd name="T15" fmla="*/ 28 h 32"/>
                <a:gd name="T16" fmla="*/ 44 w 70"/>
                <a:gd name="T17" fmla="*/ 26 h 32"/>
                <a:gd name="T18" fmla="*/ 43 w 70"/>
                <a:gd name="T19" fmla="*/ 25 h 32"/>
                <a:gd name="T20" fmla="*/ 41 w 70"/>
                <a:gd name="T21" fmla="*/ 24 h 32"/>
                <a:gd name="T22" fmla="*/ 40 w 70"/>
                <a:gd name="T23" fmla="*/ 23 h 32"/>
                <a:gd name="T24" fmla="*/ 39 w 70"/>
                <a:gd name="T25" fmla="*/ 23 h 32"/>
                <a:gd name="T26" fmla="*/ 30 w 70"/>
                <a:gd name="T27" fmla="*/ 22 h 32"/>
                <a:gd name="T28" fmla="*/ 15 w 70"/>
                <a:gd name="T29" fmla="*/ 14 h 32"/>
                <a:gd name="T30" fmla="*/ 14 w 70"/>
                <a:gd name="T31" fmla="*/ 8 h 32"/>
                <a:gd name="T32" fmla="*/ 14 w 70"/>
                <a:gd name="T33" fmla="*/ 8 h 32"/>
                <a:gd name="T34" fmla="*/ 12 w 70"/>
                <a:gd name="T35" fmla="*/ 7 h 32"/>
                <a:gd name="T36" fmla="*/ 10 w 70"/>
                <a:gd name="T37" fmla="*/ 6 h 32"/>
                <a:gd name="T38" fmla="*/ 8 w 70"/>
                <a:gd name="T39" fmla="*/ 6 h 32"/>
                <a:gd name="T40" fmla="*/ 6 w 70"/>
                <a:gd name="T41" fmla="*/ 5 h 32"/>
                <a:gd name="T42" fmla="*/ 4 w 70"/>
                <a:gd name="T43" fmla="*/ 4 h 32"/>
                <a:gd name="T44" fmla="*/ 3 w 70"/>
                <a:gd name="T45" fmla="*/ 4 h 32"/>
                <a:gd name="T46" fmla="*/ 1 w 70"/>
                <a:gd name="T47" fmla="*/ 3 h 32"/>
                <a:gd name="T48" fmla="*/ 0 w 70"/>
                <a:gd name="T49" fmla="*/ 2 h 32"/>
                <a:gd name="T50" fmla="*/ 0 w 70"/>
                <a:gd name="T51" fmla="*/ 2 h 32"/>
                <a:gd name="T52" fmla="*/ 3 w 70"/>
                <a:gd name="T53" fmla="*/ 0 h 32"/>
                <a:gd name="T54" fmla="*/ 4 w 70"/>
                <a:gd name="T55" fmla="*/ 1 h 32"/>
                <a:gd name="T56" fmla="*/ 5 w 70"/>
                <a:gd name="T57" fmla="*/ 2 h 32"/>
                <a:gd name="T58" fmla="*/ 7 w 70"/>
                <a:gd name="T59" fmla="*/ 2 h 32"/>
                <a:gd name="T60" fmla="*/ 8 w 70"/>
                <a:gd name="T61" fmla="*/ 3 h 32"/>
                <a:gd name="T62" fmla="*/ 10 w 70"/>
                <a:gd name="T63" fmla="*/ 4 h 32"/>
                <a:gd name="T64" fmla="*/ 12 w 70"/>
                <a:gd name="T65" fmla="*/ 4 h 32"/>
                <a:gd name="T66" fmla="*/ 14 w 70"/>
                <a:gd name="T67" fmla="*/ 5 h 32"/>
                <a:gd name="T68" fmla="*/ 15 w 70"/>
                <a:gd name="T69" fmla="*/ 6 h 32"/>
                <a:gd name="T70" fmla="*/ 17 w 70"/>
                <a:gd name="T71" fmla="*/ 6 h 32"/>
                <a:gd name="T72" fmla="*/ 18 w 70"/>
                <a:gd name="T73" fmla="*/ 7 h 32"/>
                <a:gd name="T74" fmla="*/ 19 w 70"/>
                <a:gd name="T75" fmla="*/ 14 h 32"/>
                <a:gd name="T76" fmla="*/ 30 w 70"/>
                <a:gd name="T77" fmla="*/ 20 h 32"/>
                <a:gd name="T78" fmla="*/ 42 w 70"/>
                <a:gd name="T79" fmla="*/ 21 h 32"/>
                <a:gd name="T80" fmla="*/ 43 w 70"/>
                <a:gd name="T81" fmla="*/ 21 h 32"/>
                <a:gd name="T82" fmla="*/ 44 w 70"/>
                <a:gd name="T83" fmla="*/ 22 h 32"/>
                <a:gd name="T84" fmla="*/ 45 w 70"/>
                <a:gd name="T85" fmla="*/ 23 h 32"/>
                <a:gd name="T86" fmla="*/ 46 w 70"/>
                <a:gd name="T87" fmla="*/ 24 h 32"/>
                <a:gd name="T88" fmla="*/ 47 w 70"/>
                <a:gd name="T89" fmla="*/ 25 h 32"/>
                <a:gd name="T90" fmla="*/ 48 w 70"/>
                <a:gd name="T91" fmla="*/ 26 h 32"/>
                <a:gd name="T92" fmla="*/ 49 w 70"/>
                <a:gd name="T93" fmla="*/ 27 h 32"/>
                <a:gd name="T94" fmla="*/ 50 w 70"/>
                <a:gd name="T95" fmla="*/ 28 h 32"/>
                <a:gd name="T96" fmla="*/ 52 w 70"/>
                <a:gd name="T97" fmla="*/ 29 h 32"/>
                <a:gd name="T98" fmla="*/ 54 w 70"/>
                <a:gd name="T99" fmla="*/ 29 h 32"/>
                <a:gd name="T100" fmla="*/ 63 w 70"/>
                <a:gd name="T101" fmla="*/ 26 h 32"/>
                <a:gd name="T102" fmla="*/ 64 w 70"/>
                <a:gd name="T103" fmla="*/ 25 h 32"/>
                <a:gd name="T104" fmla="*/ 65 w 70"/>
                <a:gd name="T105" fmla="*/ 25 h 32"/>
                <a:gd name="T106" fmla="*/ 67 w 70"/>
                <a:gd name="T107" fmla="*/ 24 h 32"/>
                <a:gd name="T108" fmla="*/ 70 w 70"/>
                <a:gd name="T109" fmla="*/ 26 h 32"/>
                <a:gd name="T110" fmla="*/ 69 w 70"/>
                <a:gd name="T111" fmla="*/ 26 h 32"/>
                <a:gd name="T112" fmla="*/ 66 w 70"/>
                <a:gd name="T113" fmla="*/ 28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32">
                  <a:moveTo>
                    <a:pt x="66" y="28"/>
                  </a:moveTo>
                  <a:cubicBezTo>
                    <a:pt x="66" y="28"/>
                    <a:pt x="66" y="28"/>
                    <a:pt x="66" y="28"/>
                  </a:cubicBezTo>
                  <a:cubicBezTo>
                    <a:pt x="65" y="28"/>
                    <a:pt x="65" y="28"/>
                    <a:pt x="64" y="28"/>
                  </a:cubicBezTo>
                  <a:cubicBezTo>
                    <a:pt x="61" y="30"/>
                    <a:pt x="57" y="32"/>
                    <a:pt x="53" y="32"/>
                  </a:cubicBezTo>
                  <a:cubicBezTo>
                    <a:pt x="52" y="32"/>
                    <a:pt x="52" y="32"/>
                    <a:pt x="52" y="31"/>
                  </a:cubicBezTo>
                  <a:cubicBezTo>
                    <a:pt x="51" y="31"/>
                    <a:pt x="51" y="31"/>
                    <a:pt x="51" y="31"/>
                  </a:cubicBezTo>
                  <a:cubicBezTo>
                    <a:pt x="51" y="31"/>
                    <a:pt x="51" y="31"/>
                    <a:pt x="50" y="31"/>
                  </a:cubicBezTo>
                  <a:cubicBezTo>
                    <a:pt x="50" y="31"/>
                    <a:pt x="50" y="31"/>
                    <a:pt x="50" y="31"/>
                  </a:cubicBezTo>
                  <a:cubicBezTo>
                    <a:pt x="50" y="31"/>
                    <a:pt x="49" y="31"/>
                    <a:pt x="49" y="31"/>
                  </a:cubicBezTo>
                  <a:cubicBezTo>
                    <a:pt x="49" y="31"/>
                    <a:pt x="49" y="30"/>
                    <a:pt x="49" y="30"/>
                  </a:cubicBezTo>
                  <a:cubicBezTo>
                    <a:pt x="48" y="30"/>
                    <a:pt x="48" y="30"/>
                    <a:pt x="48" y="30"/>
                  </a:cubicBezTo>
                  <a:cubicBezTo>
                    <a:pt x="48" y="30"/>
                    <a:pt x="48" y="30"/>
                    <a:pt x="47" y="30"/>
                  </a:cubicBezTo>
                  <a:cubicBezTo>
                    <a:pt x="47" y="29"/>
                    <a:pt x="47" y="29"/>
                    <a:pt x="47" y="29"/>
                  </a:cubicBezTo>
                  <a:cubicBezTo>
                    <a:pt x="47" y="29"/>
                    <a:pt x="46" y="29"/>
                    <a:pt x="46" y="29"/>
                  </a:cubicBezTo>
                  <a:cubicBezTo>
                    <a:pt x="46" y="29"/>
                    <a:pt x="46" y="28"/>
                    <a:pt x="46" y="28"/>
                  </a:cubicBezTo>
                  <a:cubicBezTo>
                    <a:pt x="46" y="28"/>
                    <a:pt x="45" y="28"/>
                    <a:pt x="45" y="28"/>
                  </a:cubicBezTo>
                  <a:cubicBezTo>
                    <a:pt x="45" y="28"/>
                    <a:pt x="45" y="27"/>
                    <a:pt x="45" y="27"/>
                  </a:cubicBezTo>
                  <a:cubicBezTo>
                    <a:pt x="44" y="27"/>
                    <a:pt x="44" y="27"/>
                    <a:pt x="44" y="26"/>
                  </a:cubicBezTo>
                  <a:cubicBezTo>
                    <a:pt x="44" y="26"/>
                    <a:pt x="43" y="26"/>
                    <a:pt x="43" y="26"/>
                  </a:cubicBezTo>
                  <a:cubicBezTo>
                    <a:pt x="43" y="26"/>
                    <a:pt x="43" y="26"/>
                    <a:pt x="43" y="25"/>
                  </a:cubicBezTo>
                  <a:cubicBezTo>
                    <a:pt x="42" y="25"/>
                    <a:pt x="42" y="25"/>
                    <a:pt x="42" y="25"/>
                  </a:cubicBezTo>
                  <a:cubicBezTo>
                    <a:pt x="42" y="24"/>
                    <a:pt x="41" y="24"/>
                    <a:pt x="41" y="24"/>
                  </a:cubicBezTo>
                  <a:cubicBezTo>
                    <a:pt x="41" y="24"/>
                    <a:pt x="41" y="24"/>
                    <a:pt x="41" y="24"/>
                  </a:cubicBezTo>
                  <a:cubicBezTo>
                    <a:pt x="40" y="24"/>
                    <a:pt x="40" y="23"/>
                    <a:pt x="40" y="23"/>
                  </a:cubicBezTo>
                  <a:cubicBezTo>
                    <a:pt x="40" y="23"/>
                    <a:pt x="39" y="23"/>
                    <a:pt x="39" y="23"/>
                  </a:cubicBezTo>
                  <a:cubicBezTo>
                    <a:pt x="39" y="23"/>
                    <a:pt x="39" y="23"/>
                    <a:pt x="39" y="23"/>
                  </a:cubicBezTo>
                  <a:cubicBezTo>
                    <a:pt x="39" y="23"/>
                    <a:pt x="39" y="23"/>
                    <a:pt x="38" y="23"/>
                  </a:cubicBezTo>
                  <a:cubicBezTo>
                    <a:pt x="37" y="22"/>
                    <a:pt x="33" y="22"/>
                    <a:pt x="30" y="22"/>
                  </a:cubicBezTo>
                  <a:cubicBezTo>
                    <a:pt x="25" y="23"/>
                    <a:pt x="20" y="23"/>
                    <a:pt x="17" y="21"/>
                  </a:cubicBezTo>
                  <a:cubicBezTo>
                    <a:pt x="14" y="19"/>
                    <a:pt x="15" y="16"/>
                    <a:pt x="15" y="14"/>
                  </a:cubicBezTo>
                  <a:cubicBezTo>
                    <a:pt x="15" y="12"/>
                    <a:pt x="16" y="10"/>
                    <a:pt x="15" y="9"/>
                  </a:cubicBezTo>
                  <a:cubicBezTo>
                    <a:pt x="15" y="9"/>
                    <a:pt x="14" y="9"/>
                    <a:pt x="14" y="8"/>
                  </a:cubicBezTo>
                  <a:cubicBezTo>
                    <a:pt x="14" y="8"/>
                    <a:pt x="14" y="8"/>
                    <a:pt x="14" y="8"/>
                  </a:cubicBezTo>
                  <a:cubicBezTo>
                    <a:pt x="14" y="8"/>
                    <a:pt x="14" y="8"/>
                    <a:pt x="14" y="8"/>
                  </a:cubicBezTo>
                  <a:cubicBezTo>
                    <a:pt x="13" y="8"/>
                    <a:pt x="13" y="8"/>
                    <a:pt x="12" y="7"/>
                  </a:cubicBezTo>
                  <a:cubicBezTo>
                    <a:pt x="12" y="7"/>
                    <a:pt x="12" y="7"/>
                    <a:pt x="12" y="7"/>
                  </a:cubicBezTo>
                  <a:cubicBezTo>
                    <a:pt x="12" y="7"/>
                    <a:pt x="11" y="7"/>
                    <a:pt x="11" y="7"/>
                  </a:cubicBezTo>
                  <a:cubicBezTo>
                    <a:pt x="10" y="7"/>
                    <a:pt x="10" y="6"/>
                    <a:pt x="10" y="6"/>
                  </a:cubicBezTo>
                  <a:cubicBezTo>
                    <a:pt x="9" y="6"/>
                    <a:pt x="9" y="6"/>
                    <a:pt x="9" y="6"/>
                  </a:cubicBezTo>
                  <a:cubicBezTo>
                    <a:pt x="9" y="6"/>
                    <a:pt x="8" y="6"/>
                    <a:pt x="8" y="6"/>
                  </a:cubicBezTo>
                  <a:cubicBezTo>
                    <a:pt x="7" y="6"/>
                    <a:pt x="7" y="5"/>
                    <a:pt x="6" y="5"/>
                  </a:cubicBezTo>
                  <a:cubicBezTo>
                    <a:pt x="6" y="5"/>
                    <a:pt x="6" y="5"/>
                    <a:pt x="6" y="5"/>
                  </a:cubicBezTo>
                  <a:cubicBezTo>
                    <a:pt x="5" y="5"/>
                    <a:pt x="5" y="5"/>
                    <a:pt x="5" y="5"/>
                  </a:cubicBezTo>
                  <a:cubicBezTo>
                    <a:pt x="4" y="4"/>
                    <a:pt x="4" y="4"/>
                    <a:pt x="4" y="4"/>
                  </a:cubicBezTo>
                  <a:cubicBezTo>
                    <a:pt x="4" y="4"/>
                    <a:pt x="3" y="4"/>
                    <a:pt x="3" y="4"/>
                  </a:cubicBezTo>
                  <a:cubicBezTo>
                    <a:pt x="3" y="4"/>
                    <a:pt x="3" y="4"/>
                    <a:pt x="3" y="4"/>
                  </a:cubicBezTo>
                  <a:cubicBezTo>
                    <a:pt x="2" y="4"/>
                    <a:pt x="2" y="3"/>
                    <a:pt x="2" y="3"/>
                  </a:cubicBezTo>
                  <a:cubicBezTo>
                    <a:pt x="2" y="3"/>
                    <a:pt x="1" y="3"/>
                    <a:pt x="1" y="3"/>
                  </a:cubicBezTo>
                  <a:cubicBezTo>
                    <a:pt x="1" y="3"/>
                    <a:pt x="1" y="3"/>
                    <a:pt x="1" y="3"/>
                  </a:cubicBezTo>
                  <a:cubicBezTo>
                    <a:pt x="1" y="3"/>
                    <a:pt x="0" y="2"/>
                    <a:pt x="0" y="2"/>
                  </a:cubicBezTo>
                  <a:cubicBezTo>
                    <a:pt x="0" y="2"/>
                    <a:pt x="0" y="2"/>
                    <a:pt x="0" y="2"/>
                  </a:cubicBezTo>
                  <a:cubicBezTo>
                    <a:pt x="0" y="2"/>
                    <a:pt x="0" y="2"/>
                    <a:pt x="0" y="2"/>
                  </a:cubicBezTo>
                  <a:cubicBezTo>
                    <a:pt x="3" y="0"/>
                    <a:pt x="3" y="0"/>
                    <a:pt x="3" y="0"/>
                  </a:cubicBezTo>
                  <a:cubicBezTo>
                    <a:pt x="3" y="0"/>
                    <a:pt x="3" y="0"/>
                    <a:pt x="3" y="0"/>
                  </a:cubicBezTo>
                  <a:cubicBezTo>
                    <a:pt x="3" y="0"/>
                    <a:pt x="3" y="0"/>
                    <a:pt x="3" y="1"/>
                  </a:cubicBezTo>
                  <a:cubicBezTo>
                    <a:pt x="3" y="1"/>
                    <a:pt x="4" y="1"/>
                    <a:pt x="4" y="1"/>
                  </a:cubicBezTo>
                  <a:cubicBezTo>
                    <a:pt x="4" y="1"/>
                    <a:pt x="4" y="1"/>
                    <a:pt x="4" y="1"/>
                  </a:cubicBezTo>
                  <a:cubicBezTo>
                    <a:pt x="5" y="2"/>
                    <a:pt x="5" y="2"/>
                    <a:pt x="5" y="2"/>
                  </a:cubicBezTo>
                  <a:cubicBezTo>
                    <a:pt x="6" y="2"/>
                    <a:pt x="6" y="2"/>
                    <a:pt x="6" y="2"/>
                  </a:cubicBezTo>
                  <a:cubicBezTo>
                    <a:pt x="6" y="2"/>
                    <a:pt x="6" y="2"/>
                    <a:pt x="7" y="2"/>
                  </a:cubicBezTo>
                  <a:cubicBezTo>
                    <a:pt x="7" y="3"/>
                    <a:pt x="7" y="3"/>
                    <a:pt x="7" y="3"/>
                  </a:cubicBezTo>
                  <a:cubicBezTo>
                    <a:pt x="8" y="3"/>
                    <a:pt x="8" y="3"/>
                    <a:pt x="8" y="3"/>
                  </a:cubicBezTo>
                  <a:cubicBezTo>
                    <a:pt x="8" y="3"/>
                    <a:pt x="8" y="3"/>
                    <a:pt x="9" y="3"/>
                  </a:cubicBezTo>
                  <a:cubicBezTo>
                    <a:pt x="9" y="3"/>
                    <a:pt x="10" y="3"/>
                    <a:pt x="10" y="4"/>
                  </a:cubicBezTo>
                  <a:cubicBezTo>
                    <a:pt x="10" y="4"/>
                    <a:pt x="11" y="4"/>
                    <a:pt x="11" y="4"/>
                  </a:cubicBezTo>
                  <a:cubicBezTo>
                    <a:pt x="12" y="4"/>
                    <a:pt x="12" y="4"/>
                    <a:pt x="12" y="4"/>
                  </a:cubicBezTo>
                  <a:cubicBezTo>
                    <a:pt x="12" y="4"/>
                    <a:pt x="13" y="5"/>
                    <a:pt x="13" y="5"/>
                  </a:cubicBezTo>
                  <a:cubicBezTo>
                    <a:pt x="13" y="5"/>
                    <a:pt x="13" y="5"/>
                    <a:pt x="14" y="5"/>
                  </a:cubicBezTo>
                  <a:cubicBezTo>
                    <a:pt x="14" y="5"/>
                    <a:pt x="15" y="5"/>
                    <a:pt x="15" y="6"/>
                  </a:cubicBezTo>
                  <a:cubicBezTo>
                    <a:pt x="15" y="6"/>
                    <a:pt x="15" y="6"/>
                    <a:pt x="15" y="6"/>
                  </a:cubicBezTo>
                  <a:cubicBezTo>
                    <a:pt x="16" y="6"/>
                    <a:pt x="16" y="6"/>
                    <a:pt x="16" y="6"/>
                  </a:cubicBezTo>
                  <a:cubicBezTo>
                    <a:pt x="16" y="6"/>
                    <a:pt x="17" y="6"/>
                    <a:pt x="17" y="6"/>
                  </a:cubicBezTo>
                  <a:cubicBezTo>
                    <a:pt x="17" y="7"/>
                    <a:pt x="17" y="7"/>
                    <a:pt x="17" y="7"/>
                  </a:cubicBezTo>
                  <a:cubicBezTo>
                    <a:pt x="17" y="7"/>
                    <a:pt x="18" y="7"/>
                    <a:pt x="18" y="7"/>
                  </a:cubicBezTo>
                  <a:cubicBezTo>
                    <a:pt x="18" y="7"/>
                    <a:pt x="18" y="7"/>
                    <a:pt x="18" y="8"/>
                  </a:cubicBezTo>
                  <a:cubicBezTo>
                    <a:pt x="20" y="9"/>
                    <a:pt x="19" y="12"/>
                    <a:pt x="19" y="14"/>
                  </a:cubicBezTo>
                  <a:cubicBezTo>
                    <a:pt x="19" y="16"/>
                    <a:pt x="18" y="18"/>
                    <a:pt x="20" y="19"/>
                  </a:cubicBezTo>
                  <a:cubicBezTo>
                    <a:pt x="22" y="20"/>
                    <a:pt x="26" y="20"/>
                    <a:pt x="30" y="20"/>
                  </a:cubicBezTo>
                  <a:cubicBezTo>
                    <a:pt x="33" y="20"/>
                    <a:pt x="37" y="20"/>
                    <a:pt x="40" y="20"/>
                  </a:cubicBezTo>
                  <a:cubicBezTo>
                    <a:pt x="41" y="21"/>
                    <a:pt x="41" y="21"/>
                    <a:pt x="42" y="21"/>
                  </a:cubicBezTo>
                  <a:cubicBezTo>
                    <a:pt x="42" y="21"/>
                    <a:pt x="42" y="21"/>
                    <a:pt x="42" y="21"/>
                  </a:cubicBezTo>
                  <a:cubicBezTo>
                    <a:pt x="42" y="21"/>
                    <a:pt x="42" y="21"/>
                    <a:pt x="43" y="21"/>
                  </a:cubicBezTo>
                  <a:cubicBezTo>
                    <a:pt x="43" y="21"/>
                    <a:pt x="43" y="22"/>
                    <a:pt x="43" y="22"/>
                  </a:cubicBezTo>
                  <a:cubicBezTo>
                    <a:pt x="43" y="22"/>
                    <a:pt x="44" y="22"/>
                    <a:pt x="44" y="22"/>
                  </a:cubicBezTo>
                  <a:cubicBezTo>
                    <a:pt x="44" y="22"/>
                    <a:pt x="44" y="22"/>
                    <a:pt x="44" y="22"/>
                  </a:cubicBezTo>
                  <a:cubicBezTo>
                    <a:pt x="44" y="23"/>
                    <a:pt x="45" y="23"/>
                    <a:pt x="45" y="23"/>
                  </a:cubicBezTo>
                  <a:cubicBezTo>
                    <a:pt x="45" y="23"/>
                    <a:pt x="45" y="23"/>
                    <a:pt x="45" y="23"/>
                  </a:cubicBezTo>
                  <a:cubicBezTo>
                    <a:pt x="46" y="24"/>
                    <a:pt x="46" y="24"/>
                    <a:pt x="46" y="24"/>
                  </a:cubicBezTo>
                  <a:cubicBezTo>
                    <a:pt x="46" y="24"/>
                    <a:pt x="46" y="24"/>
                    <a:pt x="46" y="24"/>
                  </a:cubicBezTo>
                  <a:cubicBezTo>
                    <a:pt x="47" y="25"/>
                    <a:pt x="47" y="25"/>
                    <a:pt x="47" y="25"/>
                  </a:cubicBezTo>
                  <a:cubicBezTo>
                    <a:pt x="48" y="26"/>
                    <a:pt x="48" y="26"/>
                    <a:pt x="48" y="26"/>
                  </a:cubicBezTo>
                  <a:cubicBezTo>
                    <a:pt x="48" y="26"/>
                    <a:pt x="48" y="26"/>
                    <a:pt x="48" y="26"/>
                  </a:cubicBezTo>
                  <a:cubicBezTo>
                    <a:pt x="49" y="26"/>
                    <a:pt x="49" y="27"/>
                    <a:pt x="49" y="27"/>
                  </a:cubicBezTo>
                  <a:cubicBezTo>
                    <a:pt x="49" y="27"/>
                    <a:pt x="49" y="27"/>
                    <a:pt x="49" y="27"/>
                  </a:cubicBezTo>
                  <a:cubicBezTo>
                    <a:pt x="50" y="27"/>
                    <a:pt x="50" y="27"/>
                    <a:pt x="50" y="28"/>
                  </a:cubicBezTo>
                  <a:cubicBezTo>
                    <a:pt x="50" y="28"/>
                    <a:pt x="50" y="28"/>
                    <a:pt x="50" y="28"/>
                  </a:cubicBezTo>
                  <a:cubicBezTo>
                    <a:pt x="51" y="28"/>
                    <a:pt x="51" y="28"/>
                    <a:pt x="51" y="28"/>
                  </a:cubicBezTo>
                  <a:cubicBezTo>
                    <a:pt x="52" y="29"/>
                    <a:pt x="52" y="29"/>
                    <a:pt x="52" y="29"/>
                  </a:cubicBezTo>
                  <a:cubicBezTo>
                    <a:pt x="52" y="29"/>
                    <a:pt x="52" y="29"/>
                    <a:pt x="53" y="29"/>
                  </a:cubicBezTo>
                  <a:cubicBezTo>
                    <a:pt x="53" y="29"/>
                    <a:pt x="53" y="29"/>
                    <a:pt x="54" y="29"/>
                  </a:cubicBezTo>
                  <a:cubicBezTo>
                    <a:pt x="56" y="29"/>
                    <a:pt x="59" y="28"/>
                    <a:pt x="62" y="27"/>
                  </a:cubicBezTo>
                  <a:cubicBezTo>
                    <a:pt x="62" y="26"/>
                    <a:pt x="62" y="26"/>
                    <a:pt x="63" y="26"/>
                  </a:cubicBezTo>
                  <a:cubicBezTo>
                    <a:pt x="63" y="26"/>
                    <a:pt x="63" y="26"/>
                    <a:pt x="63" y="26"/>
                  </a:cubicBezTo>
                  <a:cubicBezTo>
                    <a:pt x="63" y="26"/>
                    <a:pt x="64" y="25"/>
                    <a:pt x="64" y="25"/>
                  </a:cubicBezTo>
                  <a:cubicBezTo>
                    <a:pt x="64" y="25"/>
                    <a:pt x="64" y="25"/>
                    <a:pt x="65" y="25"/>
                  </a:cubicBezTo>
                  <a:cubicBezTo>
                    <a:pt x="65" y="25"/>
                    <a:pt x="65" y="25"/>
                    <a:pt x="65" y="25"/>
                  </a:cubicBezTo>
                  <a:cubicBezTo>
                    <a:pt x="65" y="25"/>
                    <a:pt x="66" y="25"/>
                    <a:pt x="66" y="25"/>
                  </a:cubicBezTo>
                  <a:cubicBezTo>
                    <a:pt x="66" y="24"/>
                    <a:pt x="66" y="24"/>
                    <a:pt x="67" y="24"/>
                  </a:cubicBezTo>
                  <a:cubicBezTo>
                    <a:pt x="67" y="24"/>
                    <a:pt x="67" y="24"/>
                    <a:pt x="67" y="24"/>
                  </a:cubicBezTo>
                  <a:cubicBezTo>
                    <a:pt x="70" y="26"/>
                    <a:pt x="70" y="26"/>
                    <a:pt x="70" y="26"/>
                  </a:cubicBezTo>
                  <a:cubicBezTo>
                    <a:pt x="70" y="26"/>
                    <a:pt x="69" y="26"/>
                    <a:pt x="69" y="26"/>
                  </a:cubicBezTo>
                  <a:cubicBezTo>
                    <a:pt x="69" y="26"/>
                    <a:pt x="69" y="26"/>
                    <a:pt x="69" y="26"/>
                  </a:cubicBezTo>
                  <a:cubicBezTo>
                    <a:pt x="68" y="27"/>
                    <a:pt x="68" y="27"/>
                    <a:pt x="67" y="27"/>
                  </a:cubicBezTo>
                  <a:cubicBezTo>
                    <a:pt x="67" y="27"/>
                    <a:pt x="66" y="27"/>
                    <a:pt x="66" y="2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70"/>
            <p:cNvSpPr/>
            <p:nvPr userDrawn="1"/>
          </p:nvSpPr>
          <p:spPr bwMode="auto">
            <a:xfrm>
              <a:off x="10955660" y="2773872"/>
              <a:ext cx="105578" cy="63007"/>
            </a:xfrm>
            <a:custGeom>
              <a:gdLst>
                <a:gd name="T0" fmla="*/ 9 w 34"/>
                <a:gd name="T1" fmla="*/ 9 h 20"/>
                <a:gd name="T2" fmla="*/ 9 w 34"/>
                <a:gd name="T3" fmla="*/ 9 h 20"/>
                <a:gd name="T4" fmla="*/ 12 w 34"/>
                <a:gd name="T5" fmla="*/ 7 h 20"/>
                <a:gd name="T6" fmla="*/ 15 w 34"/>
                <a:gd name="T7" fmla="*/ 5 h 20"/>
                <a:gd name="T8" fmla="*/ 16 w 34"/>
                <a:gd name="T9" fmla="*/ 5 h 20"/>
                <a:gd name="T10" fmla="*/ 18 w 34"/>
                <a:gd name="T11" fmla="*/ 4 h 20"/>
                <a:gd name="T12" fmla="*/ 19 w 34"/>
                <a:gd name="T13" fmla="*/ 4 h 20"/>
                <a:gd name="T14" fmla="*/ 22 w 34"/>
                <a:gd name="T15" fmla="*/ 2 h 20"/>
                <a:gd name="T16" fmla="*/ 23 w 34"/>
                <a:gd name="T17" fmla="*/ 2 h 20"/>
                <a:gd name="T18" fmla="*/ 26 w 34"/>
                <a:gd name="T19" fmla="*/ 1 h 20"/>
                <a:gd name="T20" fmla="*/ 27 w 34"/>
                <a:gd name="T21" fmla="*/ 1 h 20"/>
                <a:gd name="T22" fmla="*/ 30 w 34"/>
                <a:gd name="T23" fmla="*/ 1 h 20"/>
                <a:gd name="T24" fmla="*/ 31 w 34"/>
                <a:gd name="T25" fmla="*/ 0 h 20"/>
                <a:gd name="T26" fmla="*/ 34 w 34"/>
                <a:gd name="T27" fmla="*/ 0 h 20"/>
                <a:gd name="T28" fmla="*/ 34 w 34"/>
                <a:gd name="T29" fmla="*/ 0 h 20"/>
                <a:gd name="T30" fmla="*/ 28 w 34"/>
                <a:gd name="T31" fmla="*/ 3 h 20"/>
                <a:gd name="T32" fmla="*/ 28 w 34"/>
                <a:gd name="T33" fmla="*/ 4 h 20"/>
                <a:gd name="T34" fmla="*/ 26 w 34"/>
                <a:gd name="T35" fmla="*/ 4 h 20"/>
                <a:gd name="T36" fmla="*/ 25 w 34"/>
                <a:gd name="T37" fmla="*/ 4 h 20"/>
                <a:gd name="T38" fmla="*/ 22 w 34"/>
                <a:gd name="T39" fmla="*/ 5 h 20"/>
                <a:gd name="T40" fmla="*/ 21 w 34"/>
                <a:gd name="T41" fmla="*/ 6 h 20"/>
                <a:gd name="T42" fmla="*/ 19 w 34"/>
                <a:gd name="T43" fmla="*/ 7 h 20"/>
                <a:gd name="T44" fmla="*/ 18 w 34"/>
                <a:gd name="T45" fmla="*/ 7 h 20"/>
                <a:gd name="T46" fmla="*/ 15 w 34"/>
                <a:gd name="T47" fmla="*/ 9 h 20"/>
                <a:gd name="T48" fmla="*/ 12 w 34"/>
                <a:gd name="T49" fmla="*/ 10 h 20"/>
                <a:gd name="T50" fmla="*/ 12 w 34"/>
                <a:gd name="T51" fmla="*/ 11 h 20"/>
                <a:gd name="T52" fmla="*/ 10 w 34"/>
                <a:gd name="T53" fmla="*/ 12 h 20"/>
                <a:gd name="T54" fmla="*/ 9 w 34"/>
                <a:gd name="T55" fmla="*/ 13 h 20"/>
                <a:gd name="T56" fmla="*/ 8 w 34"/>
                <a:gd name="T57" fmla="*/ 14 h 20"/>
                <a:gd name="T58" fmla="*/ 8 w 34"/>
                <a:gd name="T59" fmla="*/ 15 h 20"/>
                <a:gd name="T60" fmla="*/ 6 w 34"/>
                <a:gd name="T61" fmla="*/ 16 h 20"/>
                <a:gd name="T62" fmla="*/ 6 w 34"/>
                <a:gd name="T63" fmla="*/ 16 h 20"/>
                <a:gd name="T64" fmla="*/ 0 w 34"/>
                <a:gd name="T65" fmla="*/ 20 h 20"/>
                <a:gd name="T66" fmla="*/ 0 w 34"/>
                <a:gd name="T67" fmla="*/ 20 h 20"/>
                <a:gd name="T68" fmla="*/ 1 w 34"/>
                <a:gd name="T69" fmla="*/ 18 h 20"/>
                <a:gd name="T70" fmla="*/ 2 w 34"/>
                <a:gd name="T71" fmla="*/ 17 h 20"/>
                <a:gd name="T72" fmla="*/ 2 w 34"/>
                <a:gd name="T73" fmla="*/ 16 h 20"/>
                <a:gd name="T74" fmla="*/ 3 w 34"/>
                <a:gd name="T75" fmla="*/ 15 h 20"/>
                <a:gd name="T76" fmla="*/ 4 w 34"/>
                <a:gd name="T77" fmla="*/ 13 h 20"/>
                <a:gd name="T78" fmla="*/ 5 w 34"/>
                <a:gd name="T79" fmla="*/ 13 h 20"/>
                <a:gd name="T80" fmla="*/ 6 w 34"/>
                <a:gd name="T81" fmla="*/ 11 h 20"/>
                <a:gd name="T82" fmla="*/ 7 w 34"/>
                <a:gd name="T83" fmla="*/ 10 h 20"/>
                <a:gd name="T84" fmla="*/ 9 w 34"/>
                <a:gd name="T85" fmla="*/ 9 h 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4" h="20">
                  <a:moveTo>
                    <a:pt x="9" y="9"/>
                  </a:moveTo>
                  <a:cubicBezTo>
                    <a:pt x="9" y="9"/>
                    <a:pt x="9" y="9"/>
                    <a:pt x="9" y="9"/>
                  </a:cubicBezTo>
                  <a:cubicBezTo>
                    <a:pt x="10" y="8"/>
                    <a:pt x="11" y="7"/>
                    <a:pt x="12" y="7"/>
                  </a:cubicBezTo>
                  <a:cubicBezTo>
                    <a:pt x="13" y="6"/>
                    <a:pt x="14" y="6"/>
                    <a:pt x="15" y="5"/>
                  </a:cubicBezTo>
                  <a:cubicBezTo>
                    <a:pt x="15" y="5"/>
                    <a:pt x="16" y="5"/>
                    <a:pt x="16" y="5"/>
                  </a:cubicBezTo>
                  <a:cubicBezTo>
                    <a:pt x="17" y="5"/>
                    <a:pt x="18" y="4"/>
                    <a:pt x="18" y="4"/>
                  </a:cubicBezTo>
                  <a:cubicBezTo>
                    <a:pt x="19" y="4"/>
                    <a:pt x="19" y="4"/>
                    <a:pt x="19" y="4"/>
                  </a:cubicBezTo>
                  <a:cubicBezTo>
                    <a:pt x="20" y="3"/>
                    <a:pt x="21" y="3"/>
                    <a:pt x="22" y="2"/>
                  </a:cubicBezTo>
                  <a:cubicBezTo>
                    <a:pt x="22" y="2"/>
                    <a:pt x="23" y="2"/>
                    <a:pt x="23" y="2"/>
                  </a:cubicBezTo>
                  <a:cubicBezTo>
                    <a:pt x="24" y="2"/>
                    <a:pt x="25" y="2"/>
                    <a:pt x="26" y="1"/>
                  </a:cubicBezTo>
                  <a:cubicBezTo>
                    <a:pt x="26" y="1"/>
                    <a:pt x="27" y="1"/>
                    <a:pt x="27" y="1"/>
                  </a:cubicBezTo>
                  <a:cubicBezTo>
                    <a:pt x="28" y="1"/>
                    <a:pt x="29" y="1"/>
                    <a:pt x="30" y="1"/>
                  </a:cubicBezTo>
                  <a:cubicBezTo>
                    <a:pt x="30" y="1"/>
                    <a:pt x="30" y="1"/>
                    <a:pt x="31" y="0"/>
                  </a:cubicBezTo>
                  <a:cubicBezTo>
                    <a:pt x="32" y="0"/>
                    <a:pt x="33" y="0"/>
                    <a:pt x="34" y="0"/>
                  </a:cubicBezTo>
                  <a:cubicBezTo>
                    <a:pt x="34" y="0"/>
                    <a:pt x="34" y="0"/>
                    <a:pt x="34" y="0"/>
                  </a:cubicBezTo>
                  <a:cubicBezTo>
                    <a:pt x="28" y="3"/>
                    <a:pt x="28" y="3"/>
                    <a:pt x="28" y="3"/>
                  </a:cubicBezTo>
                  <a:cubicBezTo>
                    <a:pt x="28" y="4"/>
                    <a:pt x="28" y="4"/>
                    <a:pt x="28" y="4"/>
                  </a:cubicBezTo>
                  <a:cubicBezTo>
                    <a:pt x="27" y="4"/>
                    <a:pt x="27" y="4"/>
                    <a:pt x="26" y="4"/>
                  </a:cubicBezTo>
                  <a:cubicBezTo>
                    <a:pt x="26" y="4"/>
                    <a:pt x="25" y="4"/>
                    <a:pt x="25" y="4"/>
                  </a:cubicBezTo>
                  <a:cubicBezTo>
                    <a:pt x="24" y="5"/>
                    <a:pt x="23" y="5"/>
                    <a:pt x="22" y="5"/>
                  </a:cubicBezTo>
                  <a:cubicBezTo>
                    <a:pt x="22" y="5"/>
                    <a:pt x="22" y="5"/>
                    <a:pt x="21" y="6"/>
                  </a:cubicBezTo>
                  <a:cubicBezTo>
                    <a:pt x="21" y="6"/>
                    <a:pt x="20" y="6"/>
                    <a:pt x="19" y="7"/>
                  </a:cubicBezTo>
                  <a:cubicBezTo>
                    <a:pt x="19" y="7"/>
                    <a:pt x="18" y="7"/>
                    <a:pt x="18" y="7"/>
                  </a:cubicBezTo>
                  <a:cubicBezTo>
                    <a:pt x="17" y="7"/>
                    <a:pt x="16" y="8"/>
                    <a:pt x="15" y="9"/>
                  </a:cubicBezTo>
                  <a:cubicBezTo>
                    <a:pt x="14" y="9"/>
                    <a:pt x="13" y="10"/>
                    <a:pt x="12" y="10"/>
                  </a:cubicBezTo>
                  <a:cubicBezTo>
                    <a:pt x="12" y="10"/>
                    <a:pt x="12" y="11"/>
                    <a:pt x="12" y="11"/>
                  </a:cubicBezTo>
                  <a:cubicBezTo>
                    <a:pt x="11" y="11"/>
                    <a:pt x="11" y="12"/>
                    <a:pt x="10" y="12"/>
                  </a:cubicBezTo>
                  <a:cubicBezTo>
                    <a:pt x="10" y="12"/>
                    <a:pt x="10" y="13"/>
                    <a:pt x="9" y="13"/>
                  </a:cubicBezTo>
                  <a:cubicBezTo>
                    <a:pt x="9" y="13"/>
                    <a:pt x="8" y="14"/>
                    <a:pt x="8" y="14"/>
                  </a:cubicBezTo>
                  <a:cubicBezTo>
                    <a:pt x="8" y="14"/>
                    <a:pt x="8" y="15"/>
                    <a:pt x="8" y="15"/>
                  </a:cubicBezTo>
                  <a:cubicBezTo>
                    <a:pt x="7" y="15"/>
                    <a:pt x="7" y="16"/>
                    <a:pt x="6" y="16"/>
                  </a:cubicBezTo>
                  <a:cubicBezTo>
                    <a:pt x="6" y="16"/>
                    <a:pt x="6" y="16"/>
                    <a:pt x="6" y="16"/>
                  </a:cubicBezTo>
                  <a:cubicBezTo>
                    <a:pt x="0" y="20"/>
                    <a:pt x="0" y="20"/>
                    <a:pt x="0" y="20"/>
                  </a:cubicBezTo>
                  <a:cubicBezTo>
                    <a:pt x="0" y="20"/>
                    <a:pt x="0" y="20"/>
                    <a:pt x="0" y="20"/>
                  </a:cubicBezTo>
                  <a:cubicBezTo>
                    <a:pt x="1" y="19"/>
                    <a:pt x="1" y="18"/>
                    <a:pt x="1" y="18"/>
                  </a:cubicBezTo>
                  <a:cubicBezTo>
                    <a:pt x="1" y="17"/>
                    <a:pt x="1" y="17"/>
                    <a:pt x="2" y="17"/>
                  </a:cubicBezTo>
                  <a:cubicBezTo>
                    <a:pt x="2" y="17"/>
                    <a:pt x="2" y="16"/>
                    <a:pt x="2" y="16"/>
                  </a:cubicBezTo>
                  <a:cubicBezTo>
                    <a:pt x="3" y="15"/>
                    <a:pt x="3" y="15"/>
                    <a:pt x="3" y="15"/>
                  </a:cubicBezTo>
                  <a:cubicBezTo>
                    <a:pt x="3" y="14"/>
                    <a:pt x="4" y="14"/>
                    <a:pt x="4" y="13"/>
                  </a:cubicBezTo>
                  <a:cubicBezTo>
                    <a:pt x="4" y="13"/>
                    <a:pt x="5" y="13"/>
                    <a:pt x="5" y="13"/>
                  </a:cubicBezTo>
                  <a:cubicBezTo>
                    <a:pt x="5" y="12"/>
                    <a:pt x="6" y="12"/>
                    <a:pt x="6" y="11"/>
                  </a:cubicBezTo>
                  <a:cubicBezTo>
                    <a:pt x="7" y="11"/>
                    <a:pt x="7" y="11"/>
                    <a:pt x="7" y="10"/>
                  </a:cubicBezTo>
                  <a:cubicBezTo>
                    <a:pt x="8" y="10"/>
                    <a:pt x="8" y="10"/>
                    <a:pt x="9" y="9"/>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71"/>
            <p:cNvSpPr/>
            <p:nvPr userDrawn="1"/>
          </p:nvSpPr>
          <p:spPr bwMode="auto">
            <a:xfrm>
              <a:off x="10955660" y="2823255"/>
              <a:ext cx="18732" cy="44275"/>
            </a:xfrm>
            <a:custGeom>
              <a:gdLst>
                <a:gd name="T0" fmla="*/ 4 w 6"/>
                <a:gd name="T1" fmla="*/ 11 h 14"/>
                <a:gd name="T2" fmla="*/ 4 w 6"/>
                <a:gd name="T3" fmla="*/ 13 h 14"/>
                <a:gd name="T4" fmla="*/ 5 w 6"/>
                <a:gd name="T5" fmla="*/ 13 h 14"/>
                <a:gd name="T6" fmla="*/ 5 w 6"/>
                <a:gd name="T7" fmla="*/ 14 h 14"/>
                <a:gd name="T8" fmla="*/ 0 w 6"/>
                <a:gd name="T9" fmla="*/ 11 h 14"/>
                <a:gd name="T10" fmla="*/ 0 w 6"/>
                <a:gd name="T11" fmla="*/ 9 h 14"/>
                <a:gd name="T12" fmla="*/ 0 w 6"/>
                <a:gd name="T13" fmla="*/ 8 h 14"/>
                <a:gd name="T14" fmla="*/ 0 w 6"/>
                <a:gd name="T15" fmla="*/ 7 h 14"/>
                <a:gd name="T16" fmla="*/ 0 w 6"/>
                <a:gd name="T17" fmla="*/ 6 h 14"/>
                <a:gd name="T18" fmla="*/ 0 w 6"/>
                <a:gd name="T19" fmla="*/ 4 h 14"/>
                <a:gd name="T20" fmla="*/ 6 w 6"/>
                <a:gd name="T21" fmla="*/ 0 h 14"/>
                <a:gd name="T22" fmla="*/ 5 w 6"/>
                <a:gd name="T23" fmla="*/ 2 h 14"/>
                <a:gd name="T24" fmla="*/ 5 w 6"/>
                <a:gd name="T25" fmla="*/ 3 h 14"/>
                <a:gd name="T26" fmla="*/ 5 w 6"/>
                <a:gd name="T27" fmla="*/ 4 h 14"/>
                <a:gd name="T28" fmla="*/ 4 w 6"/>
                <a:gd name="T29" fmla="*/ 5 h 14"/>
                <a:gd name="T30" fmla="*/ 4 w 6"/>
                <a:gd name="T31" fmla="*/ 6 h 14"/>
                <a:gd name="T32" fmla="*/ 4 w 6"/>
                <a:gd name="T33" fmla="*/ 7 h 14"/>
                <a:gd name="T34" fmla="*/ 4 w 6"/>
                <a:gd name="T35" fmla="*/ 8 h 14"/>
                <a:gd name="T36" fmla="*/ 4 w 6"/>
                <a:gd name="T37" fmla="*/ 9 h 14"/>
                <a:gd name="T38" fmla="*/ 4 w 6"/>
                <a:gd name="T39" fmla="*/ 11 h 14"/>
                <a:gd name="T40" fmla="*/ 4 w 6"/>
                <a:gd name="T41" fmla="*/ 11 h 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 h="14">
                  <a:moveTo>
                    <a:pt x="4" y="11"/>
                  </a:moveTo>
                  <a:cubicBezTo>
                    <a:pt x="4" y="12"/>
                    <a:pt x="4" y="12"/>
                    <a:pt x="4" y="13"/>
                  </a:cubicBezTo>
                  <a:cubicBezTo>
                    <a:pt x="4" y="13"/>
                    <a:pt x="5" y="13"/>
                    <a:pt x="5" y="13"/>
                  </a:cubicBezTo>
                  <a:cubicBezTo>
                    <a:pt x="5" y="13"/>
                    <a:pt x="5" y="14"/>
                    <a:pt x="5" y="14"/>
                  </a:cubicBezTo>
                  <a:cubicBezTo>
                    <a:pt x="0" y="11"/>
                    <a:pt x="0" y="11"/>
                    <a:pt x="0" y="11"/>
                  </a:cubicBezTo>
                  <a:cubicBezTo>
                    <a:pt x="0" y="10"/>
                    <a:pt x="0" y="9"/>
                    <a:pt x="0" y="9"/>
                  </a:cubicBezTo>
                  <a:cubicBezTo>
                    <a:pt x="0" y="9"/>
                    <a:pt x="0" y="8"/>
                    <a:pt x="0" y="8"/>
                  </a:cubicBezTo>
                  <a:cubicBezTo>
                    <a:pt x="0" y="8"/>
                    <a:pt x="0" y="7"/>
                    <a:pt x="0" y="7"/>
                  </a:cubicBezTo>
                  <a:cubicBezTo>
                    <a:pt x="0" y="6"/>
                    <a:pt x="0" y="6"/>
                    <a:pt x="0" y="6"/>
                  </a:cubicBezTo>
                  <a:cubicBezTo>
                    <a:pt x="0" y="5"/>
                    <a:pt x="0" y="5"/>
                    <a:pt x="0" y="4"/>
                  </a:cubicBezTo>
                  <a:cubicBezTo>
                    <a:pt x="6" y="0"/>
                    <a:pt x="6" y="0"/>
                    <a:pt x="6" y="0"/>
                  </a:cubicBezTo>
                  <a:cubicBezTo>
                    <a:pt x="6" y="1"/>
                    <a:pt x="6" y="1"/>
                    <a:pt x="5" y="2"/>
                  </a:cubicBezTo>
                  <a:cubicBezTo>
                    <a:pt x="5" y="2"/>
                    <a:pt x="5" y="2"/>
                    <a:pt x="5" y="3"/>
                  </a:cubicBezTo>
                  <a:cubicBezTo>
                    <a:pt x="5" y="3"/>
                    <a:pt x="5" y="3"/>
                    <a:pt x="5" y="4"/>
                  </a:cubicBezTo>
                  <a:cubicBezTo>
                    <a:pt x="4" y="4"/>
                    <a:pt x="4" y="4"/>
                    <a:pt x="4" y="5"/>
                  </a:cubicBezTo>
                  <a:cubicBezTo>
                    <a:pt x="4" y="5"/>
                    <a:pt x="4" y="6"/>
                    <a:pt x="4" y="6"/>
                  </a:cubicBezTo>
                  <a:cubicBezTo>
                    <a:pt x="4" y="6"/>
                    <a:pt x="4" y="6"/>
                    <a:pt x="4" y="7"/>
                  </a:cubicBezTo>
                  <a:cubicBezTo>
                    <a:pt x="4" y="7"/>
                    <a:pt x="4" y="8"/>
                    <a:pt x="4" y="8"/>
                  </a:cubicBezTo>
                  <a:cubicBezTo>
                    <a:pt x="4" y="8"/>
                    <a:pt x="4" y="8"/>
                    <a:pt x="4" y="9"/>
                  </a:cubicBezTo>
                  <a:cubicBezTo>
                    <a:pt x="4" y="9"/>
                    <a:pt x="4" y="10"/>
                    <a:pt x="4" y="11"/>
                  </a:cubicBezTo>
                  <a:cubicBezTo>
                    <a:pt x="4" y="11"/>
                    <a:pt x="4" y="11"/>
                    <a:pt x="4" y="11"/>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72"/>
            <p:cNvSpPr/>
            <p:nvPr userDrawn="1"/>
          </p:nvSpPr>
          <p:spPr bwMode="auto">
            <a:xfrm>
              <a:off x="10955660" y="2859015"/>
              <a:ext cx="122606" cy="71520"/>
            </a:xfrm>
            <a:custGeom>
              <a:gdLst>
                <a:gd name="T0" fmla="*/ 17 w 39"/>
                <a:gd name="T1" fmla="*/ 17 h 23"/>
                <a:gd name="T2" fmla="*/ 15 w 39"/>
                <a:gd name="T3" fmla="*/ 17 h 23"/>
                <a:gd name="T4" fmla="*/ 12 w 39"/>
                <a:gd name="T5" fmla="*/ 15 h 23"/>
                <a:gd name="T6" fmla="*/ 10 w 39"/>
                <a:gd name="T7" fmla="*/ 13 h 23"/>
                <a:gd name="T8" fmla="*/ 9 w 39"/>
                <a:gd name="T9" fmla="*/ 13 h 23"/>
                <a:gd name="T10" fmla="*/ 7 w 39"/>
                <a:gd name="T11" fmla="*/ 12 h 23"/>
                <a:gd name="T12" fmla="*/ 6 w 39"/>
                <a:gd name="T13" fmla="*/ 11 h 23"/>
                <a:gd name="T14" fmla="*/ 5 w 39"/>
                <a:gd name="T15" fmla="*/ 10 h 23"/>
                <a:gd name="T16" fmla="*/ 4 w 39"/>
                <a:gd name="T17" fmla="*/ 9 h 23"/>
                <a:gd name="T18" fmla="*/ 3 w 39"/>
                <a:gd name="T19" fmla="*/ 7 h 23"/>
                <a:gd name="T20" fmla="*/ 3 w 39"/>
                <a:gd name="T21" fmla="*/ 7 h 23"/>
                <a:gd name="T22" fmla="*/ 2 w 39"/>
                <a:gd name="T23" fmla="*/ 5 h 23"/>
                <a:gd name="T24" fmla="*/ 1 w 39"/>
                <a:gd name="T25" fmla="*/ 4 h 23"/>
                <a:gd name="T26" fmla="*/ 1 w 39"/>
                <a:gd name="T27" fmla="*/ 3 h 23"/>
                <a:gd name="T28" fmla="*/ 0 w 39"/>
                <a:gd name="T29" fmla="*/ 2 h 23"/>
                <a:gd name="T30" fmla="*/ 0 w 39"/>
                <a:gd name="T31" fmla="*/ 0 h 23"/>
                <a:gd name="T32" fmla="*/ 0 w 39"/>
                <a:gd name="T33" fmla="*/ 0 h 23"/>
                <a:gd name="T34" fmla="*/ 5 w 39"/>
                <a:gd name="T35" fmla="*/ 3 h 23"/>
                <a:gd name="T36" fmla="*/ 5 w 39"/>
                <a:gd name="T37" fmla="*/ 4 h 23"/>
                <a:gd name="T38" fmla="*/ 5 w 39"/>
                <a:gd name="T39" fmla="*/ 4 h 23"/>
                <a:gd name="T40" fmla="*/ 7 w 39"/>
                <a:gd name="T41" fmla="*/ 6 h 23"/>
                <a:gd name="T42" fmla="*/ 7 w 39"/>
                <a:gd name="T43" fmla="*/ 6 h 23"/>
                <a:gd name="T44" fmla="*/ 8 w 39"/>
                <a:gd name="T45" fmla="*/ 8 h 23"/>
                <a:gd name="T46" fmla="*/ 8 w 39"/>
                <a:gd name="T47" fmla="*/ 8 h 23"/>
                <a:gd name="T48" fmla="*/ 10 w 39"/>
                <a:gd name="T49" fmla="*/ 10 h 23"/>
                <a:gd name="T50" fmla="*/ 11 w 39"/>
                <a:gd name="T51" fmla="*/ 10 h 23"/>
                <a:gd name="T52" fmla="*/ 12 w 39"/>
                <a:gd name="T53" fmla="*/ 12 h 23"/>
                <a:gd name="T54" fmla="*/ 13 w 39"/>
                <a:gd name="T55" fmla="*/ 12 h 23"/>
                <a:gd name="T56" fmla="*/ 15 w 39"/>
                <a:gd name="T57" fmla="*/ 14 h 23"/>
                <a:gd name="T58" fmla="*/ 18 w 39"/>
                <a:gd name="T59" fmla="*/ 15 h 23"/>
                <a:gd name="T60" fmla="*/ 19 w 39"/>
                <a:gd name="T61" fmla="*/ 15 h 23"/>
                <a:gd name="T62" fmla="*/ 21 w 39"/>
                <a:gd name="T63" fmla="*/ 16 h 23"/>
                <a:gd name="T64" fmla="*/ 22 w 39"/>
                <a:gd name="T65" fmla="*/ 17 h 23"/>
                <a:gd name="T66" fmla="*/ 24 w 39"/>
                <a:gd name="T67" fmla="*/ 18 h 23"/>
                <a:gd name="T68" fmla="*/ 25 w 39"/>
                <a:gd name="T69" fmla="*/ 18 h 23"/>
                <a:gd name="T70" fmla="*/ 28 w 39"/>
                <a:gd name="T71" fmla="*/ 18 h 23"/>
                <a:gd name="T72" fmla="*/ 29 w 39"/>
                <a:gd name="T73" fmla="*/ 19 h 23"/>
                <a:gd name="T74" fmla="*/ 32 w 39"/>
                <a:gd name="T75" fmla="*/ 19 h 23"/>
                <a:gd name="T76" fmla="*/ 32 w 39"/>
                <a:gd name="T77" fmla="*/ 19 h 23"/>
                <a:gd name="T78" fmla="*/ 34 w 39"/>
                <a:gd name="T79" fmla="*/ 20 h 23"/>
                <a:gd name="T80" fmla="*/ 39 w 39"/>
                <a:gd name="T81" fmla="*/ 23 h 23"/>
                <a:gd name="T82" fmla="*/ 38 w 39"/>
                <a:gd name="T83" fmla="*/ 22 h 23"/>
                <a:gd name="T84" fmla="*/ 35 w 39"/>
                <a:gd name="T85" fmla="*/ 22 h 23"/>
                <a:gd name="T86" fmla="*/ 34 w 39"/>
                <a:gd name="T87" fmla="*/ 22 h 23"/>
                <a:gd name="T88" fmla="*/ 31 w 39"/>
                <a:gd name="T89" fmla="*/ 22 h 23"/>
                <a:gd name="T90" fmla="*/ 30 w 39"/>
                <a:gd name="T91" fmla="*/ 21 h 23"/>
                <a:gd name="T92" fmla="*/ 27 w 39"/>
                <a:gd name="T93" fmla="*/ 21 h 23"/>
                <a:gd name="T94" fmla="*/ 26 w 39"/>
                <a:gd name="T95" fmla="*/ 21 h 23"/>
                <a:gd name="T96" fmla="*/ 24 w 39"/>
                <a:gd name="T97" fmla="*/ 20 h 23"/>
                <a:gd name="T98" fmla="*/ 22 w 39"/>
                <a:gd name="T99" fmla="*/ 20 h 23"/>
                <a:gd name="T100" fmla="*/ 20 w 39"/>
                <a:gd name="T101" fmla="*/ 19 h 23"/>
                <a:gd name="T102" fmla="*/ 19 w 39"/>
                <a:gd name="T103" fmla="*/ 18 h 23"/>
                <a:gd name="T104" fmla="*/ 17 w 39"/>
                <a:gd name="T105" fmla="*/ 17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9" h="23">
                  <a:moveTo>
                    <a:pt x="17" y="17"/>
                  </a:moveTo>
                  <a:cubicBezTo>
                    <a:pt x="16" y="17"/>
                    <a:pt x="16" y="17"/>
                    <a:pt x="15" y="17"/>
                  </a:cubicBezTo>
                  <a:cubicBezTo>
                    <a:pt x="14" y="16"/>
                    <a:pt x="13" y="16"/>
                    <a:pt x="12" y="15"/>
                  </a:cubicBezTo>
                  <a:cubicBezTo>
                    <a:pt x="11" y="15"/>
                    <a:pt x="10" y="14"/>
                    <a:pt x="10" y="13"/>
                  </a:cubicBezTo>
                  <a:cubicBezTo>
                    <a:pt x="9" y="13"/>
                    <a:pt x="9" y="13"/>
                    <a:pt x="9" y="13"/>
                  </a:cubicBezTo>
                  <a:cubicBezTo>
                    <a:pt x="8" y="12"/>
                    <a:pt x="8" y="12"/>
                    <a:pt x="7" y="12"/>
                  </a:cubicBezTo>
                  <a:cubicBezTo>
                    <a:pt x="7" y="11"/>
                    <a:pt x="6" y="11"/>
                    <a:pt x="6" y="11"/>
                  </a:cubicBezTo>
                  <a:cubicBezTo>
                    <a:pt x="6" y="10"/>
                    <a:pt x="5" y="10"/>
                    <a:pt x="5" y="10"/>
                  </a:cubicBezTo>
                  <a:cubicBezTo>
                    <a:pt x="5" y="9"/>
                    <a:pt x="4" y="9"/>
                    <a:pt x="4" y="9"/>
                  </a:cubicBezTo>
                  <a:cubicBezTo>
                    <a:pt x="4" y="8"/>
                    <a:pt x="3" y="8"/>
                    <a:pt x="3" y="7"/>
                  </a:cubicBezTo>
                  <a:cubicBezTo>
                    <a:pt x="3" y="7"/>
                    <a:pt x="3" y="7"/>
                    <a:pt x="3" y="7"/>
                  </a:cubicBezTo>
                  <a:cubicBezTo>
                    <a:pt x="2" y="6"/>
                    <a:pt x="2" y="6"/>
                    <a:pt x="2" y="5"/>
                  </a:cubicBezTo>
                  <a:cubicBezTo>
                    <a:pt x="2" y="5"/>
                    <a:pt x="1" y="5"/>
                    <a:pt x="1" y="4"/>
                  </a:cubicBezTo>
                  <a:cubicBezTo>
                    <a:pt x="1" y="4"/>
                    <a:pt x="1" y="3"/>
                    <a:pt x="1" y="3"/>
                  </a:cubicBezTo>
                  <a:cubicBezTo>
                    <a:pt x="1" y="3"/>
                    <a:pt x="0" y="2"/>
                    <a:pt x="0" y="2"/>
                  </a:cubicBezTo>
                  <a:cubicBezTo>
                    <a:pt x="0" y="2"/>
                    <a:pt x="0" y="1"/>
                    <a:pt x="0" y="0"/>
                  </a:cubicBezTo>
                  <a:cubicBezTo>
                    <a:pt x="0" y="0"/>
                    <a:pt x="0" y="0"/>
                    <a:pt x="0" y="0"/>
                  </a:cubicBezTo>
                  <a:cubicBezTo>
                    <a:pt x="5" y="3"/>
                    <a:pt x="5" y="3"/>
                    <a:pt x="5" y="3"/>
                  </a:cubicBezTo>
                  <a:cubicBezTo>
                    <a:pt x="5" y="3"/>
                    <a:pt x="5" y="3"/>
                    <a:pt x="5" y="4"/>
                  </a:cubicBezTo>
                  <a:cubicBezTo>
                    <a:pt x="5" y="4"/>
                    <a:pt x="5" y="4"/>
                    <a:pt x="5" y="4"/>
                  </a:cubicBezTo>
                  <a:cubicBezTo>
                    <a:pt x="6" y="5"/>
                    <a:pt x="6" y="5"/>
                    <a:pt x="7" y="6"/>
                  </a:cubicBezTo>
                  <a:cubicBezTo>
                    <a:pt x="7" y="6"/>
                    <a:pt x="7" y="6"/>
                    <a:pt x="7" y="6"/>
                  </a:cubicBezTo>
                  <a:cubicBezTo>
                    <a:pt x="7" y="7"/>
                    <a:pt x="8" y="7"/>
                    <a:pt x="8" y="8"/>
                  </a:cubicBezTo>
                  <a:cubicBezTo>
                    <a:pt x="8" y="8"/>
                    <a:pt x="8" y="8"/>
                    <a:pt x="8" y="8"/>
                  </a:cubicBezTo>
                  <a:cubicBezTo>
                    <a:pt x="9" y="9"/>
                    <a:pt x="10" y="9"/>
                    <a:pt x="10" y="10"/>
                  </a:cubicBezTo>
                  <a:cubicBezTo>
                    <a:pt x="10" y="10"/>
                    <a:pt x="10" y="10"/>
                    <a:pt x="11" y="10"/>
                  </a:cubicBezTo>
                  <a:cubicBezTo>
                    <a:pt x="11" y="11"/>
                    <a:pt x="12" y="11"/>
                    <a:pt x="12" y="12"/>
                  </a:cubicBezTo>
                  <a:cubicBezTo>
                    <a:pt x="12" y="12"/>
                    <a:pt x="13" y="12"/>
                    <a:pt x="13" y="12"/>
                  </a:cubicBezTo>
                  <a:cubicBezTo>
                    <a:pt x="14" y="13"/>
                    <a:pt x="14" y="13"/>
                    <a:pt x="15" y="14"/>
                  </a:cubicBezTo>
                  <a:cubicBezTo>
                    <a:pt x="16" y="14"/>
                    <a:pt x="17" y="15"/>
                    <a:pt x="18" y="15"/>
                  </a:cubicBezTo>
                  <a:cubicBezTo>
                    <a:pt x="18" y="15"/>
                    <a:pt x="18" y="15"/>
                    <a:pt x="19" y="15"/>
                  </a:cubicBezTo>
                  <a:cubicBezTo>
                    <a:pt x="19" y="16"/>
                    <a:pt x="20" y="16"/>
                    <a:pt x="21" y="16"/>
                  </a:cubicBezTo>
                  <a:cubicBezTo>
                    <a:pt x="21" y="16"/>
                    <a:pt x="21" y="16"/>
                    <a:pt x="22" y="17"/>
                  </a:cubicBezTo>
                  <a:cubicBezTo>
                    <a:pt x="23" y="17"/>
                    <a:pt x="23" y="17"/>
                    <a:pt x="24" y="18"/>
                  </a:cubicBezTo>
                  <a:cubicBezTo>
                    <a:pt x="25" y="18"/>
                    <a:pt x="25" y="18"/>
                    <a:pt x="25" y="18"/>
                  </a:cubicBezTo>
                  <a:cubicBezTo>
                    <a:pt x="26" y="18"/>
                    <a:pt x="27" y="18"/>
                    <a:pt x="28" y="18"/>
                  </a:cubicBezTo>
                  <a:cubicBezTo>
                    <a:pt x="28" y="18"/>
                    <a:pt x="28" y="19"/>
                    <a:pt x="29" y="19"/>
                  </a:cubicBezTo>
                  <a:cubicBezTo>
                    <a:pt x="30" y="19"/>
                    <a:pt x="31" y="19"/>
                    <a:pt x="32" y="19"/>
                  </a:cubicBezTo>
                  <a:cubicBezTo>
                    <a:pt x="32" y="19"/>
                    <a:pt x="32" y="19"/>
                    <a:pt x="32" y="19"/>
                  </a:cubicBezTo>
                  <a:cubicBezTo>
                    <a:pt x="33" y="19"/>
                    <a:pt x="33" y="20"/>
                    <a:pt x="34" y="20"/>
                  </a:cubicBezTo>
                  <a:cubicBezTo>
                    <a:pt x="39" y="23"/>
                    <a:pt x="39" y="23"/>
                    <a:pt x="39" y="23"/>
                  </a:cubicBezTo>
                  <a:cubicBezTo>
                    <a:pt x="39" y="23"/>
                    <a:pt x="38" y="22"/>
                    <a:pt x="38" y="22"/>
                  </a:cubicBezTo>
                  <a:cubicBezTo>
                    <a:pt x="37" y="22"/>
                    <a:pt x="36" y="22"/>
                    <a:pt x="35" y="22"/>
                  </a:cubicBezTo>
                  <a:cubicBezTo>
                    <a:pt x="35" y="22"/>
                    <a:pt x="34" y="22"/>
                    <a:pt x="34" y="22"/>
                  </a:cubicBezTo>
                  <a:cubicBezTo>
                    <a:pt x="33" y="22"/>
                    <a:pt x="32" y="22"/>
                    <a:pt x="31" y="22"/>
                  </a:cubicBezTo>
                  <a:cubicBezTo>
                    <a:pt x="31" y="22"/>
                    <a:pt x="30" y="21"/>
                    <a:pt x="30" y="21"/>
                  </a:cubicBezTo>
                  <a:cubicBezTo>
                    <a:pt x="29" y="21"/>
                    <a:pt x="28" y="21"/>
                    <a:pt x="27" y="21"/>
                  </a:cubicBezTo>
                  <a:cubicBezTo>
                    <a:pt x="27" y="21"/>
                    <a:pt x="26" y="21"/>
                    <a:pt x="26" y="21"/>
                  </a:cubicBezTo>
                  <a:cubicBezTo>
                    <a:pt x="25" y="20"/>
                    <a:pt x="24" y="20"/>
                    <a:pt x="24" y="20"/>
                  </a:cubicBezTo>
                  <a:cubicBezTo>
                    <a:pt x="23" y="20"/>
                    <a:pt x="23" y="20"/>
                    <a:pt x="22" y="20"/>
                  </a:cubicBezTo>
                  <a:cubicBezTo>
                    <a:pt x="22" y="19"/>
                    <a:pt x="21" y="19"/>
                    <a:pt x="20" y="19"/>
                  </a:cubicBezTo>
                  <a:cubicBezTo>
                    <a:pt x="20" y="19"/>
                    <a:pt x="19" y="19"/>
                    <a:pt x="19" y="18"/>
                  </a:cubicBezTo>
                  <a:cubicBezTo>
                    <a:pt x="18" y="18"/>
                    <a:pt x="17" y="18"/>
                    <a:pt x="17" y="1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73"/>
            <p:cNvSpPr/>
            <p:nvPr userDrawn="1"/>
          </p:nvSpPr>
          <p:spPr bwMode="auto">
            <a:xfrm>
              <a:off x="11042506" y="2773872"/>
              <a:ext cx="195830" cy="156664"/>
            </a:xfrm>
            <a:custGeom>
              <a:gdLst>
                <a:gd name="T0" fmla="*/ 42 w 62"/>
                <a:gd name="T1" fmla="*/ 5 h 50"/>
                <a:gd name="T2" fmla="*/ 46 w 62"/>
                <a:gd name="T3" fmla="*/ 42 h 50"/>
                <a:gd name="T4" fmla="*/ 42 w 62"/>
                <a:gd name="T5" fmla="*/ 44 h 50"/>
                <a:gd name="T6" fmla="*/ 39 w 62"/>
                <a:gd name="T7" fmla="*/ 46 h 50"/>
                <a:gd name="T8" fmla="*/ 35 w 62"/>
                <a:gd name="T9" fmla="*/ 47 h 50"/>
                <a:gd name="T10" fmla="*/ 31 w 62"/>
                <a:gd name="T11" fmla="*/ 48 h 50"/>
                <a:gd name="T12" fmla="*/ 27 w 62"/>
                <a:gd name="T13" fmla="*/ 49 h 50"/>
                <a:gd name="T14" fmla="*/ 23 w 62"/>
                <a:gd name="T15" fmla="*/ 49 h 50"/>
                <a:gd name="T16" fmla="*/ 19 w 62"/>
                <a:gd name="T17" fmla="*/ 50 h 50"/>
                <a:gd name="T18" fmla="*/ 15 w 62"/>
                <a:gd name="T19" fmla="*/ 50 h 50"/>
                <a:gd name="T20" fmla="*/ 6 w 62"/>
                <a:gd name="T21" fmla="*/ 47 h 50"/>
                <a:gd name="T22" fmla="*/ 8 w 62"/>
                <a:gd name="T23" fmla="*/ 47 h 50"/>
                <a:gd name="T24" fmla="*/ 12 w 62"/>
                <a:gd name="T25" fmla="*/ 47 h 50"/>
                <a:gd name="T26" fmla="*/ 15 w 62"/>
                <a:gd name="T27" fmla="*/ 47 h 50"/>
                <a:gd name="T28" fmla="*/ 19 w 62"/>
                <a:gd name="T29" fmla="*/ 47 h 50"/>
                <a:gd name="T30" fmla="*/ 23 w 62"/>
                <a:gd name="T31" fmla="*/ 47 h 50"/>
                <a:gd name="T32" fmla="*/ 27 w 62"/>
                <a:gd name="T33" fmla="*/ 46 h 50"/>
                <a:gd name="T34" fmla="*/ 30 w 62"/>
                <a:gd name="T35" fmla="*/ 46 h 50"/>
                <a:gd name="T36" fmla="*/ 34 w 62"/>
                <a:gd name="T37" fmla="*/ 45 h 50"/>
                <a:gd name="T38" fmla="*/ 37 w 62"/>
                <a:gd name="T39" fmla="*/ 43 h 50"/>
                <a:gd name="T40" fmla="*/ 40 w 62"/>
                <a:gd name="T41" fmla="*/ 42 h 50"/>
                <a:gd name="T42" fmla="*/ 42 w 62"/>
                <a:gd name="T43" fmla="*/ 9 h 50"/>
                <a:gd name="T44" fmla="*/ 39 w 62"/>
                <a:gd name="T45" fmla="*/ 7 h 50"/>
                <a:gd name="T46" fmla="*/ 36 w 62"/>
                <a:gd name="T47" fmla="*/ 6 h 50"/>
                <a:gd name="T48" fmla="*/ 33 w 62"/>
                <a:gd name="T49" fmla="*/ 4 h 50"/>
                <a:gd name="T50" fmla="*/ 29 w 62"/>
                <a:gd name="T51" fmla="*/ 3 h 50"/>
                <a:gd name="T52" fmla="*/ 26 w 62"/>
                <a:gd name="T53" fmla="*/ 3 h 50"/>
                <a:gd name="T54" fmla="*/ 22 w 62"/>
                <a:gd name="T55" fmla="*/ 2 h 50"/>
                <a:gd name="T56" fmla="*/ 18 w 62"/>
                <a:gd name="T57" fmla="*/ 2 h 50"/>
                <a:gd name="T58" fmla="*/ 14 w 62"/>
                <a:gd name="T59" fmla="*/ 2 h 50"/>
                <a:gd name="T60" fmla="*/ 10 w 62"/>
                <a:gd name="T61" fmla="*/ 2 h 50"/>
                <a:gd name="T62" fmla="*/ 7 w 62"/>
                <a:gd name="T63" fmla="*/ 2 h 50"/>
                <a:gd name="T64" fmla="*/ 3 w 62"/>
                <a:gd name="T65" fmla="*/ 3 h 50"/>
                <a:gd name="T66" fmla="*/ 7 w 62"/>
                <a:gd name="T67" fmla="*/ 0 h 50"/>
                <a:gd name="T68" fmla="*/ 11 w 62"/>
                <a:gd name="T69" fmla="*/ 0 h 50"/>
                <a:gd name="T70" fmla="*/ 15 w 62"/>
                <a:gd name="T71" fmla="*/ 0 h 50"/>
                <a:gd name="T72" fmla="*/ 19 w 62"/>
                <a:gd name="T73" fmla="*/ 0 h 50"/>
                <a:gd name="T74" fmla="*/ 23 w 62"/>
                <a:gd name="T75" fmla="*/ 0 h 50"/>
                <a:gd name="T76" fmla="*/ 31 w 62"/>
                <a:gd name="T77" fmla="*/ 1 h 50"/>
                <a:gd name="T78" fmla="*/ 35 w 62"/>
                <a:gd name="T79" fmla="*/ 2 h 50"/>
                <a:gd name="T80" fmla="*/ 38 w 62"/>
                <a:gd name="T81" fmla="*/ 4 h 50"/>
                <a:gd name="T82" fmla="*/ 42 w 62"/>
                <a:gd name="T83" fmla="*/ 5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2" h="50">
                  <a:moveTo>
                    <a:pt x="42" y="5"/>
                  </a:moveTo>
                  <a:cubicBezTo>
                    <a:pt x="42" y="5"/>
                    <a:pt x="42" y="5"/>
                    <a:pt x="42" y="5"/>
                  </a:cubicBezTo>
                  <a:cubicBezTo>
                    <a:pt x="43" y="6"/>
                    <a:pt x="44" y="6"/>
                    <a:pt x="45" y="7"/>
                  </a:cubicBezTo>
                  <a:cubicBezTo>
                    <a:pt x="62" y="17"/>
                    <a:pt x="62" y="33"/>
                    <a:pt x="46" y="42"/>
                  </a:cubicBezTo>
                  <a:cubicBezTo>
                    <a:pt x="45" y="43"/>
                    <a:pt x="44" y="43"/>
                    <a:pt x="43" y="44"/>
                  </a:cubicBezTo>
                  <a:cubicBezTo>
                    <a:pt x="42" y="44"/>
                    <a:pt x="42" y="44"/>
                    <a:pt x="42" y="44"/>
                  </a:cubicBezTo>
                  <a:cubicBezTo>
                    <a:pt x="41" y="45"/>
                    <a:pt x="40" y="45"/>
                    <a:pt x="39" y="45"/>
                  </a:cubicBezTo>
                  <a:cubicBezTo>
                    <a:pt x="39" y="45"/>
                    <a:pt x="39" y="46"/>
                    <a:pt x="39" y="46"/>
                  </a:cubicBezTo>
                  <a:cubicBezTo>
                    <a:pt x="37" y="46"/>
                    <a:pt x="36" y="46"/>
                    <a:pt x="35" y="47"/>
                  </a:cubicBezTo>
                  <a:cubicBezTo>
                    <a:pt x="35" y="47"/>
                    <a:pt x="35" y="47"/>
                    <a:pt x="35" y="47"/>
                  </a:cubicBezTo>
                  <a:cubicBezTo>
                    <a:pt x="34" y="47"/>
                    <a:pt x="33" y="48"/>
                    <a:pt x="31" y="48"/>
                  </a:cubicBezTo>
                  <a:cubicBezTo>
                    <a:pt x="31" y="48"/>
                    <a:pt x="31" y="48"/>
                    <a:pt x="31" y="48"/>
                  </a:cubicBezTo>
                  <a:cubicBezTo>
                    <a:pt x="30" y="48"/>
                    <a:pt x="29" y="48"/>
                    <a:pt x="27" y="49"/>
                  </a:cubicBezTo>
                  <a:cubicBezTo>
                    <a:pt x="27" y="49"/>
                    <a:pt x="27" y="49"/>
                    <a:pt x="27" y="49"/>
                  </a:cubicBezTo>
                  <a:cubicBezTo>
                    <a:pt x="26" y="49"/>
                    <a:pt x="25" y="49"/>
                    <a:pt x="24" y="49"/>
                  </a:cubicBezTo>
                  <a:cubicBezTo>
                    <a:pt x="23" y="49"/>
                    <a:pt x="23" y="49"/>
                    <a:pt x="23" y="49"/>
                  </a:cubicBezTo>
                  <a:cubicBezTo>
                    <a:pt x="22" y="49"/>
                    <a:pt x="21" y="49"/>
                    <a:pt x="19" y="49"/>
                  </a:cubicBezTo>
                  <a:cubicBezTo>
                    <a:pt x="19" y="50"/>
                    <a:pt x="19" y="50"/>
                    <a:pt x="19" y="50"/>
                  </a:cubicBezTo>
                  <a:cubicBezTo>
                    <a:pt x="18" y="50"/>
                    <a:pt x="16" y="50"/>
                    <a:pt x="15" y="50"/>
                  </a:cubicBezTo>
                  <a:cubicBezTo>
                    <a:pt x="15" y="50"/>
                    <a:pt x="15" y="50"/>
                    <a:pt x="15" y="50"/>
                  </a:cubicBezTo>
                  <a:cubicBezTo>
                    <a:pt x="13" y="50"/>
                    <a:pt x="12" y="50"/>
                    <a:pt x="11" y="50"/>
                  </a:cubicBezTo>
                  <a:cubicBezTo>
                    <a:pt x="6" y="47"/>
                    <a:pt x="6" y="47"/>
                    <a:pt x="6" y="47"/>
                  </a:cubicBezTo>
                  <a:cubicBezTo>
                    <a:pt x="6" y="47"/>
                    <a:pt x="7" y="47"/>
                    <a:pt x="7" y="47"/>
                  </a:cubicBezTo>
                  <a:cubicBezTo>
                    <a:pt x="7" y="47"/>
                    <a:pt x="8" y="47"/>
                    <a:pt x="8" y="47"/>
                  </a:cubicBezTo>
                  <a:cubicBezTo>
                    <a:pt x="9" y="47"/>
                    <a:pt x="10" y="47"/>
                    <a:pt x="11" y="47"/>
                  </a:cubicBezTo>
                  <a:cubicBezTo>
                    <a:pt x="11" y="47"/>
                    <a:pt x="11" y="47"/>
                    <a:pt x="12" y="47"/>
                  </a:cubicBezTo>
                  <a:cubicBezTo>
                    <a:pt x="13" y="47"/>
                    <a:pt x="14" y="47"/>
                    <a:pt x="14" y="47"/>
                  </a:cubicBezTo>
                  <a:cubicBezTo>
                    <a:pt x="15" y="47"/>
                    <a:pt x="15" y="47"/>
                    <a:pt x="15" y="47"/>
                  </a:cubicBezTo>
                  <a:cubicBezTo>
                    <a:pt x="16" y="47"/>
                    <a:pt x="17" y="47"/>
                    <a:pt x="18" y="47"/>
                  </a:cubicBezTo>
                  <a:cubicBezTo>
                    <a:pt x="19" y="47"/>
                    <a:pt x="19" y="47"/>
                    <a:pt x="19" y="47"/>
                  </a:cubicBezTo>
                  <a:cubicBezTo>
                    <a:pt x="20" y="47"/>
                    <a:pt x="21" y="47"/>
                    <a:pt x="22" y="47"/>
                  </a:cubicBezTo>
                  <a:cubicBezTo>
                    <a:pt x="22" y="47"/>
                    <a:pt x="22" y="47"/>
                    <a:pt x="23" y="47"/>
                  </a:cubicBezTo>
                  <a:cubicBezTo>
                    <a:pt x="24" y="47"/>
                    <a:pt x="25" y="47"/>
                    <a:pt x="26" y="46"/>
                  </a:cubicBezTo>
                  <a:cubicBezTo>
                    <a:pt x="26" y="46"/>
                    <a:pt x="26" y="46"/>
                    <a:pt x="27" y="46"/>
                  </a:cubicBezTo>
                  <a:cubicBezTo>
                    <a:pt x="27" y="46"/>
                    <a:pt x="28" y="46"/>
                    <a:pt x="29" y="46"/>
                  </a:cubicBezTo>
                  <a:cubicBezTo>
                    <a:pt x="29" y="46"/>
                    <a:pt x="30" y="46"/>
                    <a:pt x="30" y="46"/>
                  </a:cubicBezTo>
                  <a:cubicBezTo>
                    <a:pt x="31" y="45"/>
                    <a:pt x="32" y="45"/>
                    <a:pt x="33" y="45"/>
                  </a:cubicBezTo>
                  <a:cubicBezTo>
                    <a:pt x="33" y="45"/>
                    <a:pt x="33" y="45"/>
                    <a:pt x="34" y="45"/>
                  </a:cubicBezTo>
                  <a:cubicBezTo>
                    <a:pt x="34" y="44"/>
                    <a:pt x="35" y="44"/>
                    <a:pt x="36" y="44"/>
                  </a:cubicBezTo>
                  <a:cubicBezTo>
                    <a:pt x="36" y="44"/>
                    <a:pt x="36" y="44"/>
                    <a:pt x="37" y="43"/>
                  </a:cubicBezTo>
                  <a:cubicBezTo>
                    <a:pt x="37" y="43"/>
                    <a:pt x="38" y="43"/>
                    <a:pt x="39" y="42"/>
                  </a:cubicBezTo>
                  <a:cubicBezTo>
                    <a:pt x="40" y="42"/>
                    <a:pt x="40" y="42"/>
                    <a:pt x="40" y="42"/>
                  </a:cubicBezTo>
                  <a:cubicBezTo>
                    <a:pt x="41" y="42"/>
                    <a:pt x="42" y="41"/>
                    <a:pt x="43" y="41"/>
                  </a:cubicBezTo>
                  <a:cubicBezTo>
                    <a:pt x="58" y="32"/>
                    <a:pt x="58" y="17"/>
                    <a:pt x="42" y="9"/>
                  </a:cubicBezTo>
                  <a:cubicBezTo>
                    <a:pt x="42" y="8"/>
                    <a:pt x="41" y="8"/>
                    <a:pt x="40" y="7"/>
                  </a:cubicBezTo>
                  <a:cubicBezTo>
                    <a:pt x="39" y="7"/>
                    <a:pt x="39" y="7"/>
                    <a:pt x="39" y="7"/>
                  </a:cubicBezTo>
                  <a:cubicBezTo>
                    <a:pt x="38" y="6"/>
                    <a:pt x="37" y="6"/>
                    <a:pt x="37" y="6"/>
                  </a:cubicBezTo>
                  <a:cubicBezTo>
                    <a:pt x="36" y="6"/>
                    <a:pt x="36" y="6"/>
                    <a:pt x="36" y="6"/>
                  </a:cubicBezTo>
                  <a:cubicBezTo>
                    <a:pt x="35" y="5"/>
                    <a:pt x="34" y="5"/>
                    <a:pt x="33" y="5"/>
                  </a:cubicBezTo>
                  <a:cubicBezTo>
                    <a:pt x="33" y="5"/>
                    <a:pt x="33" y="4"/>
                    <a:pt x="33" y="4"/>
                  </a:cubicBezTo>
                  <a:cubicBezTo>
                    <a:pt x="32" y="4"/>
                    <a:pt x="31" y="4"/>
                    <a:pt x="30" y="4"/>
                  </a:cubicBezTo>
                  <a:cubicBezTo>
                    <a:pt x="30" y="4"/>
                    <a:pt x="29" y="4"/>
                    <a:pt x="29" y="3"/>
                  </a:cubicBezTo>
                  <a:cubicBezTo>
                    <a:pt x="28" y="3"/>
                    <a:pt x="27" y="3"/>
                    <a:pt x="26" y="3"/>
                  </a:cubicBezTo>
                  <a:cubicBezTo>
                    <a:pt x="26" y="3"/>
                    <a:pt x="26" y="3"/>
                    <a:pt x="26" y="3"/>
                  </a:cubicBezTo>
                  <a:cubicBezTo>
                    <a:pt x="24" y="3"/>
                    <a:pt x="23" y="2"/>
                    <a:pt x="22" y="2"/>
                  </a:cubicBezTo>
                  <a:cubicBezTo>
                    <a:pt x="22" y="2"/>
                    <a:pt x="22" y="2"/>
                    <a:pt x="22" y="2"/>
                  </a:cubicBezTo>
                  <a:cubicBezTo>
                    <a:pt x="21" y="2"/>
                    <a:pt x="20" y="2"/>
                    <a:pt x="19" y="2"/>
                  </a:cubicBezTo>
                  <a:cubicBezTo>
                    <a:pt x="19" y="2"/>
                    <a:pt x="18" y="2"/>
                    <a:pt x="18" y="2"/>
                  </a:cubicBezTo>
                  <a:cubicBezTo>
                    <a:pt x="17" y="2"/>
                    <a:pt x="16" y="2"/>
                    <a:pt x="15" y="2"/>
                  </a:cubicBezTo>
                  <a:cubicBezTo>
                    <a:pt x="15" y="2"/>
                    <a:pt x="15" y="2"/>
                    <a:pt x="14" y="2"/>
                  </a:cubicBezTo>
                  <a:cubicBezTo>
                    <a:pt x="13" y="2"/>
                    <a:pt x="12" y="2"/>
                    <a:pt x="11" y="2"/>
                  </a:cubicBezTo>
                  <a:cubicBezTo>
                    <a:pt x="11" y="2"/>
                    <a:pt x="11" y="2"/>
                    <a:pt x="10" y="2"/>
                  </a:cubicBezTo>
                  <a:cubicBezTo>
                    <a:pt x="9" y="2"/>
                    <a:pt x="9" y="2"/>
                    <a:pt x="8" y="2"/>
                  </a:cubicBezTo>
                  <a:cubicBezTo>
                    <a:pt x="7" y="2"/>
                    <a:pt x="7" y="2"/>
                    <a:pt x="7" y="2"/>
                  </a:cubicBezTo>
                  <a:cubicBezTo>
                    <a:pt x="6" y="3"/>
                    <a:pt x="5" y="3"/>
                    <a:pt x="4" y="3"/>
                  </a:cubicBezTo>
                  <a:cubicBezTo>
                    <a:pt x="4" y="3"/>
                    <a:pt x="4" y="3"/>
                    <a:pt x="3" y="3"/>
                  </a:cubicBezTo>
                  <a:cubicBezTo>
                    <a:pt x="2" y="3"/>
                    <a:pt x="1" y="3"/>
                    <a:pt x="0" y="3"/>
                  </a:cubicBezTo>
                  <a:cubicBezTo>
                    <a:pt x="7" y="0"/>
                    <a:pt x="7" y="0"/>
                    <a:pt x="7" y="0"/>
                  </a:cubicBezTo>
                  <a:cubicBezTo>
                    <a:pt x="8" y="0"/>
                    <a:pt x="9" y="0"/>
                    <a:pt x="10" y="0"/>
                  </a:cubicBezTo>
                  <a:cubicBezTo>
                    <a:pt x="10" y="0"/>
                    <a:pt x="11" y="0"/>
                    <a:pt x="11" y="0"/>
                  </a:cubicBezTo>
                  <a:cubicBezTo>
                    <a:pt x="12" y="0"/>
                    <a:pt x="13" y="0"/>
                    <a:pt x="15" y="0"/>
                  </a:cubicBezTo>
                  <a:cubicBezTo>
                    <a:pt x="15" y="0"/>
                    <a:pt x="15" y="0"/>
                    <a:pt x="15" y="0"/>
                  </a:cubicBezTo>
                  <a:cubicBezTo>
                    <a:pt x="16" y="0"/>
                    <a:pt x="17" y="0"/>
                    <a:pt x="18" y="0"/>
                  </a:cubicBezTo>
                  <a:cubicBezTo>
                    <a:pt x="19" y="0"/>
                    <a:pt x="19" y="0"/>
                    <a:pt x="19" y="0"/>
                  </a:cubicBezTo>
                  <a:cubicBezTo>
                    <a:pt x="20" y="0"/>
                    <a:pt x="21" y="0"/>
                    <a:pt x="23" y="0"/>
                  </a:cubicBezTo>
                  <a:cubicBezTo>
                    <a:pt x="23" y="0"/>
                    <a:pt x="23" y="0"/>
                    <a:pt x="23" y="0"/>
                  </a:cubicBezTo>
                  <a:cubicBezTo>
                    <a:pt x="25" y="0"/>
                    <a:pt x="26" y="0"/>
                    <a:pt x="27" y="1"/>
                  </a:cubicBezTo>
                  <a:cubicBezTo>
                    <a:pt x="28" y="1"/>
                    <a:pt x="29" y="1"/>
                    <a:pt x="31" y="1"/>
                  </a:cubicBezTo>
                  <a:cubicBezTo>
                    <a:pt x="31" y="1"/>
                    <a:pt x="31" y="1"/>
                    <a:pt x="31" y="1"/>
                  </a:cubicBezTo>
                  <a:cubicBezTo>
                    <a:pt x="32" y="2"/>
                    <a:pt x="34" y="2"/>
                    <a:pt x="35" y="2"/>
                  </a:cubicBezTo>
                  <a:cubicBezTo>
                    <a:pt x="35" y="2"/>
                    <a:pt x="35" y="2"/>
                    <a:pt x="35" y="2"/>
                  </a:cubicBezTo>
                  <a:cubicBezTo>
                    <a:pt x="36" y="3"/>
                    <a:pt x="37" y="3"/>
                    <a:pt x="38" y="4"/>
                  </a:cubicBezTo>
                  <a:cubicBezTo>
                    <a:pt x="38" y="4"/>
                    <a:pt x="39" y="4"/>
                    <a:pt x="39" y="4"/>
                  </a:cubicBezTo>
                  <a:cubicBezTo>
                    <a:pt x="40" y="4"/>
                    <a:pt x="41" y="5"/>
                    <a:pt x="42" y="5"/>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9" name="Freeform 74"/>
            <p:cNvSpPr/>
            <p:nvPr userDrawn="1"/>
          </p:nvSpPr>
          <p:spPr bwMode="auto">
            <a:xfrm>
              <a:off x="10989718" y="2855609"/>
              <a:ext cx="93658" cy="52789"/>
            </a:xfrm>
            <a:custGeom>
              <a:gdLst>
                <a:gd name="T0" fmla="*/ 13 w 30"/>
                <a:gd name="T1" fmla="*/ 13 h 17"/>
                <a:gd name="T2" fmla="*/ 12 w 30"/>
                <a:gd name="T3" fmla="*/ 13 h 17"/>
                <a:gd name="T4" fmla="*/ 10 w 30"/>
                <a:gd name="T5" fmla="*/ 11 h 17"/>
                <a:gd name="T6" fmla="*/ 8 w 30"/>
                <a:gd name="T7" fmla="*/ 10 h 17"/>
                <a:gd name="T8" fmla="*/ 7 w 30"/>
                <a:gd name="T9" fmla="*/ 10 h 17"/>
                <a:gd name="T10" fmla="*/ 6 w 30"/>
                <a:gd name="T11" fmla="*/ 9 h 17"/>
                <a:gd name="T12" fmla="*/ 5 w 30"/>
                <a:gd name="T13" fmla="*/ 8 h 17"/>
                <a:gd name="T14" fmla="*/ 4 w 30"/>
                <a:gd name="T15" fmla="*/ 7 h 17"/>
                <a:gd name="T16" fmla="*/ 4 w 30"/>
                <a:gd name="T17" fmla="*/ 7 h 17"/>
                <a:gd name="T18" fmla="*/ 3 w 30"/>
                <a:gd name="T19" fmla="*/ 6 h 17"/>
                <a:gd name="T20" fmla="*/ 2 w 30"/>
                <a:gd name="T21" fmla="*/ 5 h 17"/>
                <a:gd name="T22" fmla="*/ 2 w 30"/>
                <a:gd name="T23" fmla="*/ 4 h 17"/>
                <a:gd name="T24" fmla="*/ 1 w 30"/>
                <a:gd name="T25" fmla="*/ 3 h 17"/>
                <a:gd name="T26" fmla="*/ 1 w 30"/>
                <a:gd name="T27" fmla="*/ 3 h 17"/>
                <a:gd name="T28" fmla="*/ 1 w 30"/>
                <a:gd name="T29" fmla="*/ 2 h 17"/>
                <a:gd name="T30" fmla="*/ 1 w 30"/>
                <a:gd name="T31" fmla="*/ 1 h 17"/>
                <a:gd name="T32" fmla="*/ 0 w 30"/>
                <a:gd name="T33" fmla="*/ 0 h 17"/>
                <a:gd name="T34" fmla="*/ 0 w 30"/>
                <a:gd name="T35" fmla="*/ 0 h 17"/>
                <a:gd name="T36" fmla="*/ 6 w 30"/>
                <a:gd name="T37" fmla="*/ 3 h 17"/>
                <a:gd name="T38" fmla="*/ 6 w 30"/>
                <a:gd name="T39" fmla="*/ 3 h 17"/>
                <a:gd name="T40" fmla="*/ 6 w 30"/>
                <a:gd name="T41" fmla="*/ 3 h 17"/>
                <a:gd name="T42" fmla="*/ 6 w 30"/>
                <a:gd name="T43" fmla="*/ 4 h 17"/>
                <a:gd name="T44" fmla="*/ 7 w 30"/>
                <a:gd name="T45" fmla="*/ 5 h 17"/>
                <a:gd name="T46" fmla="*/ 8 w 30"/>
                <a:gd name="T47" fmla="*/ 6 h 17"/>
                <a:gd name="T48" fmla="*/ 8 w 30"/>
                <a:gd name="T49" fmla="*/ 6 h 17"/>
                <a:gd name="T50" fmla="*/ 9 w 30"/>
                <a:gd name="T51" fmla="*/ 7 h 17"/>
                <a:gd name="T52" fmla="*/ 9 w 30"/>
                <a:gd name="T53" fmla="*/ 7 h 17"/>
                <a:gd name="T54" fmla="*/ 11 w 30"/>
                <a:gd name="T55" fmla="*/ 8 h 17"/>
                <a:gd name="T56" fmla="*/ 11 w 30"/>
                <a:gd name="T57" fmla="*/ 9 h 17"/>
                <a:gd name="T58" fmla="*/ 13 w 30"/>
                <a:gd name="T59" fmla="*/ 10 h 17"/>
                <a:gd name="T60" fmla="*/ 14 w 30"/>
                <a:gd name="T61" fmla="*/ 11 h 17"/>
                <a:gd name="T62" fmla="*/ 15 w 30"/>
                <a:gd name="T63" fmla="*/ 11 h 17"/>
                <a:gd name="T64" fmla="*/ 17 w 30"/>
                <a:gd name="T65" fmla="*/ 12 h 17"/>
                <a:gd name="T66" fmla="*/ 17 w 30"/>
                <a:gd name="T67" fmla="*/ 12 h 17"/>
                <a:gd name="T68" fmla="*/ 19 w 30"/>
                <a:gd name="T69" fmla="*/ 12 h 17"/>
                <a:gd name="T70" fmla="*/ 19 w 30"/>
                <a:gd name="T71" fmla="*/ 13 h 17"/>
                <a:gd name="T72" fmla="*/ 22 w 30"/>
                <a:gd name="T73" fmla="*/ 13 h 17"/>
                <a:gd name="T74" fmla="*/ 22 w 30"/>
                <a:gd name="T75" fmla="*/ 13 h 17"/>
                <a:gd name="T76" fmla="*/ 24 w 30"/>
                <a:gd name="T77" fmla="*/ 14 h 17"/>
                <a:gd name="T78" fmla="*/ 24 w 30"/>
                <a:gd name="T79" fmla="*/ 14 h 17"/>
                <a:gd name="T80" fmla="*/ 25 w 30"/>
                <a:gd name="T81" fmla="*/ 14 h 17"/>
                <a:gd name="T82" fmla="*/ 30 w 30"/>
                <a:gd name="T83" fmla="*/ 17 h 17"/>
                <a:gd name="T84" fmla="*/ 29 w 30"/>
                <a:gd name="T85" fmla="*/ 17 h 17"/>
                <a:gd name="T86" fmla="*/ 28 w 30"/>
                <a:gd name="T87" fmla="*/ 17 h 17"/>
                <a:gd name="T88" fmla="*/ 26 w 30"/>
                <a:gd name="T89" fmla="*/ 17 h 17"/>
                <a:gd name="T90" fmla="*/ 25 w 30"/>
                <a:gd name="T91" fmla="*/ 16 h 17"/>
                <a:gd name="T92" fmla="*/ 24 w 30"/>
                <a:gd name="T93" fmla="*/ 16 h 17"/>
                <a:gd name="T94" fmla="*/ 22 w 30"/>
                <a:gd name="T95" fmla="*/ 16 h 17"/>
                <a:gd name="T96" fmla="*/ 21 w 30"/>
                <a:gd name="T97" fmla="*/ 16 h 17"/>
                <a:gd name="T98" fmla="*/ 20 w 30"/>
                <a:gd name="T99" fmla="*/ 15 h 17"/>
                <a:gd name="T100" fmla="*/ 18 w 30"/>
                <a:gd name="T101" fmla="*/ 15 h 17"/>
                <a:gd name="T102" fmla="*/ 17 w 30"/>
                <a:gd name="T103" fmla="*/ 15 h 17"/>
                <a:gd name="T104" fmla="*/ 15 w 30"/>
                <a:gd name="T105" fmla="*/ 14 h 17"/>
                <a:gd name="T106" fmla="*/ 14 w 30"/>
                <a:gd name="T107" fmla="*/ 14 h 17"/>
                <a:gd name="T108" fmla="*/ 13 w 30"/>
                <a:gd name="T109" fmla="*/ 13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0" h="17">
                  <a:moveTo>
                    <a:pt x="13" y="13"/>
                  </a:moveTo>
                  <a:cubicBezTo>
                    <a:pt x="12" y="13"/>
                    <a:pt x="12" y="13"/>
                    <a:pt x="12" y="13"/>
                  </a:cubicBezTo>
                  <a:cubicBezTo>
                    <a:pt x="11" y="12"/>
                    <a:pt x="10" y="12"/>
                    <a:pt x="10" y="11"/>
                  </a:cubicBezTo>
                  <a:cubicBezTo>
                    <a:pt x="9" y="11"/>
                    <a:pt x="8" y="11"/>
                    <a:pt x="8" y="10"/>
                  </a:cubicBezTo>
                  <a:cubicBezTo>
                    <a:pt x="7" y="10"/>
                    <a:pt x="7" y="10"/>
                    <a:pt x="7" y="10"/>
                  </a:cubicBezTo>
                  <a:cubicBezTo>
                    <a:pt x="6" y="9"/>
                    <a:pt x="6" y="9"/>
                    <a:pt x="6" y="9"/>
                  </a:cubicBezTo>
                  <a:cubicBezTo>
                    <a:pt x="5" y="9"/>
                    <a:pt x="5" y="8"/>
                    <a:pt x="5" y="8"/>
                  </a:cubicBezTo>
                  <a:cubicBezTo>
                    <a:pt x="5" y="8"/>
                    <a:pt x="4" y="8"/>
                    <a:pt x="4" y="7"/>
                  </a:cubicBezTo>
                  <a:cubicBezTo>
                    <a:pt x="4" y="7"/>
                    <a:pt x="4" y="7"/>
                    <a:pt x="4" y="7"/>
                  </a:cubicBezTo>
                  <a:cubicBezTo>
                    <a:pt x="3" y="6"/>
                    <a:pt x="3" y="6"/>
                    <a:pt x="3" y="6"/>
                  </a:cubicBezTo>
                  <a:cubicBezTo>
                    <a:pt x="3" y="6"/>
                    <a:pt x="3" y="5"/>
                    <a:pt x="2" y="5"/>
                  </a:cubicBezTo>
                  <a:cubicBezTo>
                    <a:pt x="2" y="5"/>
                    <a:pt x="2" y="4"/>
                    <a:pt x="2" y="4"/>
                  </a:cubicBezTo>
                  <a:cubicBezTo>
                    <a:pt x="2" y="4"/>
                    <a:pt x="2" y="4"/>
                    <a:pt x="1" y="3"/>
                  </a:cubicBezTo>
                  <a:cubicBezTo>
                    <a:pt x="1" y="3"/>
                    <a:pt x="1" y="3"/>
                    <a:pt x="1" y="3"/>
                  </a:cubicBezTo>
                  <a:cubicBezTo>
                    <a:pt x="1" y="2"/>
                    <a:pt x="1" y="2"/>
                    <a:pt x="1" y="2"/>
                  </a:cubicBezTo>
                  <a:cubicBezTo>
                    <a:pt x="1" y="1"/>
                    <a:pt x="1" y="1"/>
                    <a:pt x="1" y="1"/>
                  </a:cubicBezTo>
                  <a:cubicBezTo>
                    <a:pt x="1" y="1"/>
                    <a:pt x="0" y="0"/>
                    <a:pt x="0" y="0"/>
                  </a:cubicBezTo>
                  <a:cubicBezTo>
                    <a:pt x="0" y="0"/>
                    <a:pt x="0" y="0"/>
                    <a:pt x="0" y="0"/>
                  </a:cubicBezTo>
                  <a:cubicBezTo>
                    <a:pt x="6" y="3"/>
                    <a:pt x="6" y="3"/>
                    <a:pt x="6" y="3"/>
                  </a:cubicBezTo>
                  <a:cubicBezTo>
                    <a:pt x="6" y="3"/>
                    <a:pt x="6" y="3"/>
                    <a:pt x="6" y="3"/>
                  </a:cubicBezTo>
                  <a:cubicBezTo>
                    <a:pt x="6" y="3"/>
                    <a:pt x="6" y="3"/>
                    <a:pt x="6" y="3"/>
                  </a:cubicBezTo>
                  <a:cubicBezTo>
                    <a:pt x="6" y="4"/>
                    <a:pt x="6" y="4"/>
                    <a:pt x="6" y="4"/>
                  </a:cubicBezTo>
                  <a:cubicBezTo>
                    <a:pt x="6" y="4"/>
                    <a:pt x="7" y="5"/>
                    <a:pt x="7" y="5"/>
                  </a:cubicBezTo>
                  <a:cubicBezTo>
                    <a:pt x="7" y="5"/>
                    <a:pt x="7" y="5"/>
                    <a:pt x="8" y="6"/>
                  </a:cubicBezTo>
                  <a:cubicBezTo>
                    <a:pt x="8" y="6"/>
                    <a:pt x="8" y="6"/>
                    <a:pt x="8" y="6"/>
                  </a:cubicBezTo>
                  <a:cubicBezTo>
                    <a:pt x="8" y="6"/>
                    <a:pt x="9" y="7"/>
                    <a:pt x="9" y="7"/>
                  </a:cubicBezTo>
                  <a:cubicBezTo>
                    <a:pt x="9" y="7"/>
                    <a:pt x="9" y="7"/>
                    <a:pt x="9" y="7"/>
                  </a:cubicBezTo>
                  <a:cubicBezTo>
                    <a:pt x="10" y="8"/>
                    <a:pt x="10" y="8"/>
                    <a:pt x="11" y="8"/>
                  </a:cubicBezTo>
                  <a:cubicBezTo>
                    <a:pt x="11" y="9"/>
                    <a:pt x="11" y="9"/>
                    <a:pt x="11" y="9"/>
                  </a:cubicBezTo>
                  <a:cubicBezTo>
                    <a:pt x="11" y="9"/>
                    <a:pt x="12" y="9"/>
                    <a:pt x="13" y="10"/>
                  </a:cubicBezTo>
                  <a:cubicBezTo>
                    <a:pt x="13" y="10"/>
                    <a:pt x="14" y="10"/>
                    <a:pt x="14" y="11"/>
                  </a:cubicBezTo>
                  <a:cubicBezTo>
                    <a:pt x="15" y="11"/>
                    <a:pt x="15" y="11"/>
                    <a:pt x="15" y="11"/>
                  </a:cubicBezTo>
                  <a:cubicBezTo>
                    <a:pt x="16" y="11"/>
                    <a:pt x="16" y="12"/>
                    <a:pt x="17" y="12"/>
                  </a:cubicBezTo>
                  <a:cubicBezTo>
                    <a:pt x="17" y="12"/>
                    <a:pt x="17" y="12"/>
                    <a:pt x="17" y="12"/>
                  </a:cubicBezTo>
                  <a:cubicBezTo>
                    <a:pt x="18" y="12"/>
                    <a:pt x="18" y="12"/>
                    <a:pt x="19" y="12"/>
                  </a:cubicBezTo>
                  <a:cubicBezTo>
                    <a:pt x="19" y="13"/>
                    <a:pt x="19" y="13"/>
                    <a:pt x="19" y="13"/>
                  </a:cubicBezTo>
                  <a:cubicBezTo>
                    <a:pt x="20" y="13"/>
                    <a:pt x="21" y="13"/>
                    <a:pt x="22" y="13"/>
                  </a:cubicBezTo>
                  <a:cubicBezTo>
                    <a:pt x="22" y="13"/>
                    <a:pt x="22" y="13"/>
                    <a:pt x="22" y="13"/>
                  </a:cubicBezTo>
                  <a:cubicBezTo>
                    <a:pt x="23" y="13"/>
                    <a:pt x="23" y="14"/>
                    <a:pt x="24" y="14"/>
                  </a:cubicBezTo>
                  <a:cubicBezTo>
                    <a:pt x="24" y="14"/>
                    <a:pt x="24" y="14"/>
                    <a:pt x="24" y="14"/>
                  </a:cubicBezTo>
                  <a:cubicBezTo>
                    <a:pt x="24" y="14"/>
                    <a:pt x="25" y="14"/>
                    <a:pt x="25" y="14"/>
                  </a:cubicBezTo>
                  <a:cubicBezTo>
                    <a:pt x="30" y="17"/>
                    <a:pt x="30" y="17"/>
                    <a:pt x="30" y="17"/>
                  </a:cubicBezTo>
                  <a:cubicBezTo>
                    <a:pt x="30" y="17"/>
                    <a:pt x="29" y="17"/>
                    <a:pt x="29" y="17"/>
                  </a:cubicBezTo>
                  <a:cubicBezTo>
                    <a:pt x="29" y="17"/>
                    <a:pt x="28" y="17"/>
                    <a:pt x="28" y="17"/>
                  </a:cubicBezTo>
                  <a:cubicBezTo>
                    <a:pt x="28" y="17"/>
                    <a:pt x="27" y="17"/>
                    <a:pt x="26" y="17"/>
                  </a:cubicBezTo>
                  <a:cubicBezTo>
                    <a:pt x="26" y="17"/>
                    <a:pt x="26" y="16"/>
                    <a:pt x="25" y="16"/>
                  </a:cubicBezTo>
                  <a:cubicBezTo>
                    <a:pt x="25" y="16"/>
                    <a:pt x="24" y="16"/>
                    <a:pt x="24" y="16"/>
                  </a:cubicBezTo>
                  <a:cubicBezTo>
                    <a:pt x="23" y="16"/>
                    <a:pt x="23" y="16"/>
                    <a:pt x="22" y="16"/>
                  </a:cubicBezTo>
                  <a:cubicBezTo>
                    <a:pt x="22" y="16"/>
                    <a:pt x="21" y="16"/>
                    <a:pt x="21" y="16"/>
                  </a:cubicBezTo>
                  <a:cubicBezTo>
                    <a:pt x="20" y="16"/>
                    <a:pt x="20" y="15"/>
                    <a:pt x="20" y="15"/>
                  </a:cubicBezTo>
                  <a:cubicBezTo>
                    <a:pt x="19" y="15"/>
                    <a:pt x="19" y="15"/>
                    <a:pt x="18" y="15"/>
                  </a:cubicBezTo>
                  <a:cubicBezTo>
                    <a:pt x="18" y="15"/>
                    <a:pt x="17" y="15"/>
                    <a:pt x="17" y="15"/>
                  </a:cubicBezTo>
                  <a:cubicBezTo>
                    <a:pt x="16" y="14"/>
                    <a:pt x="16" y="14"/>
                    <a:pt x="15" y="14"/>
                  </a:cubicBezTo>
                  <a:cubicBezTo>
                    <a:pt x="15" y="14"/>
                    <a:pt x="15" y="14"/>
                    <a:pt x="14" y="14"/>
                  </a:cubicBezTo>
                  <a:cubicBezTo>
                    <a:pt x="14" y="14"/>
                    <a:pt x="13" y="13"/>
                    <a:pt x="13" y="13"/>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75"/>
            <p:cNvSpPr/>
            <p:nvPr userDrawn="1"/>
          </p:nvSpPr>
          <p:spPr bwMode="auto">
            <a:xfrm>
              <a:off x="10989718" y="2830067"/>
              <a:ext cx="22138" cy="34057"/>
            </a:xfrm>
            <a:custGeom>
              <a:gdLst>
                <a:gd name="T0" fmla="*/ 5 w 7"/>
                <a:gd name="T1" fmla="*/ 8 h 11"/>
                <a:gd name="T2" fmla="*/ 5 w 7"/>
                <a:gd name="T3" fmla="*/ 10 h 11"/>
                <a:gd name="T4" fmla="*/ 5 w 7"/>
                <a:gd name="T5" fmla="*/ 10 h 11"/>
                <a:gd name="T6" fmla="*/ 6 w 7"/>
                <a:gd name="T7" fmla="*/ 11 h 11"/>
                <a:gd name="T8" fmla="*/ 0 w 7"/>
                <a:gd name="T9" fmla="*/ 8 h 11"/>
                <a:gd name="T10" fmla="*/ 0 w 7"/>
                <a:gd name="T11" fmla="*/ 7 h 11"/>
                <a:gd name="T12" fmla="*/ 0 w 7"/>
                <a:gd name="T13" fmla="*/ 6 h 11"/>
                <a:gd name="T14" fmla="*/ 0 w 7"/>
                <a:gd name="T15" fmla="*/ 5 h 11"/>
                <a:gd name="T16" fmla="*/ 1 w 7"/>
                <a:gd name="T17" fmla="*/ 4 h 11"/>
                <a:gd name="T18" fmla="*/ 1 w 7"/>
                <a:gd name="T19" fmla="*/ 4 h 11"/>
                <a:gd name="T20" fmla="*/ 7 w 7"/>
                <a:gd name="T21" fmla="*/ 0 h 11"/>
                <a:gd name="T22" fmla="*/ 7 w 7"/>
                <a:gd name="T23" fmla="*/ 0 h 11"/>
                <a:gd name="T24" fmla="*/ 6 w 7"/>
                <a:gd name="T25" fmla="*/ 1 h 11"/>
                <a:gd name="T26" fmla="*/ 6 w 7"/>
                <a:gd name="T27" fmla="*/ 2 h 11"/>
                <a:gd name="T28" fmla="*/ 5 w 7"/>
                <a:gd name="T29" fmla="*/ 2 h 11"/>
                <a:gd name="T30" fmla="*/ 5 w 7"/>
                <a:gd name="T31" fmla="*/ 3 h 11"/>
                <a:gd name="T32" fmla="*/ 5 w 7"/>
                <a:gd name="T33" fmla="*/ 4 h 11"/>
                <a:gd name="T34" fmla="*/ 5 w 7"/>
                <a:gd name="T35" fmla="*/ 5 h 11"/>
                <a:gd name="T36" fmla="*/ 5 w 7"/>
                <a:gd name="T37" fmla="*/ 5 h 11"/>
                <a:gd name="T38" fmla="*/ 5 w 7"/>
                <a:gd name="T39" fmla="*/ 6 h 11"/>
                <a:gd name="T40" fmla="*/ 5 w 7"/>
                <a:gd name="T41" fmla="*/ 7 h 11"/>
                <a:gd name="T42" fmla="*/ 5 w 7"/>
                <a:gd name="T43" fmla="*/ 8 h 11"/>
                <a:gd name="T44" fmla="*/ 5 w 7"/>
                <a:gd name="T45" fmla="*/ 8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 h="11">
                  <a:moveTo>
                    <a:pt x="5" y="8"/>
                  </a:moveTo>
                  <a:cubicBezTo>
                    <a:pt x="5" y="9"/>
                    <a:pt x="5" y="9"/>
                    <a:pt x="5" y="10"/>
                  </a:cubicBezTo>
                  <a:cubicBezTo>
                    <a:pt x="5" y="10"/>
                    <a:pt x="5" y="10"/>
                    <a:pt x="5" y="10"/>
                  </a:cubicBezTo>
                  <a:cubicBezTo>
                    <a:pt x="5" y="10"/>
                    <a:pt x="5" y="11"/>
                    <a:pt x="6" y="11"/>
                  </a:cubicBezTo>
                  <a:cubicBezTo>
                    <a:pt x="0" y="8"/>
                    <a:pt x="0" y="8"/>
                    <a:pt x="0" y="8"/>
                  </a:cubicBezTo>
                  <a:cubicBezTo>
                    <a:pt x="0" y="8"/>
                    <a:pt x="0" y="8"/>
                    <a:pt x="0" y="7"/>
                  </a:cubicBezTo>
                  <a:cubicBezTo>
                    <a:pt x="0" y="7"/>
                    <a:pt x="0" y="7"/>
                    <a:pt x="0" y="6"/>
                  </a:cubicBezTo>
                  <a:cubicBezTo>
                    <a:pt x="0" y="6"/>
                    <a:pt x="0" y="6"/>
                    <a:pt x="0" y="5"/>
                  </a:cubicBezTo>
                  <a:cubicBezTo>
                    <a:pt x="0" y="5"/>
                    <a:pt x="1" y="4"/>
                    <a:pt x="1" y="4"/>
                  </a:cubicBezTo>
                  <a:cubicBezTo>
                    <a:pt x="1" y="4"/>
                    <a:pt x="1" y="4"/>
                    <a:pt x="1" y="4"/>
                  </a:cubicBezTo>
                  <a:cubicBezTo>
                    <a:pt x="7" y="0"/>
                    <a:pt x="7" y="0"/>
                    <a:pt x="7" y="0"/>
                  </a:cubicBezTo>
                  <a:cubicBezTo>
                    <a:pt x="7" y="0"/>
                    <a:pt x="7" y="0"/>
                    <a:pt x="7" y="0"/>
                  </a:cubicBezTo>
                  <a:cubicBezTo>
                    <a:pt x="7" y="1"/>
                    <a:pt x="6" y="1"/>
                    <a:pt x="6" y="1"/>
                  </a:cubicBezTo>
                  <a:cubicBezTo>
                    <a:pt x="6" y="1"/>
                    <a:pt x="6" y="1"/>
                    <a:pt x="6" y="2"/>
                  </a:cubicBezTo>
                  <a:cubicBezTo>
                    <a:pt x="6" y="2"/>
                    <a:pt x="6" y="2"/>
                    <a:pt x="5" y="2"/>
                  </a:cubicBezTo>
                  <a:cubicBezTo>
                    <a:pt x="5" y="3"/>
                    <a:pt x="5" y="3"/>
                    <a:pt x="5" y="3"/>
                  </a:cubicBezTo>
                  <a:cubicBezTo>
                    <a:pt x="5" y="3"/>
                    <a:pt x="5" y="4"/>
                    <a:pt x="5" y="4"/>
                  </a:cubicBezTo>
                  <a:cubicBezTo>
                    <a:pt x="5" y="4"/>
                    <a:pt x="5" y="4"/>
                    <a:pt x="5" y="5"/>
                  </a:cubicBezTo>
                  <a:cubicBezTo>
                    <a:pt x="5" y="5"/>
                    <a:pt x="5" y="5"/>
                    <a:pt x="5" y="5"/>
                  </a:cubicBezTo>
                  <a:cubicBezTo>
                    <a:pt x="5" y="6"/>
                    <a:pt x="5" y="6"/>
                    <a:pt x="5" y="6"/>
                  </a:cubicBezTo>
                  <a:cubicBezTo>
                    <a:pt x="5" y="6"/>
                    <a:pt x="5" y="6"/>
                    <a:pt x="5" y="7"/>
                  </a:cubicBezTo>
                  <a:cubicBezTo>
                    <a:pt x="5" y="7"/>
                    <a:pt x="5" y="7"/>
                    <a:pt x="5" y="8"/>
                  </a:cubicBezTo>
                  <a:cubicBezTo>
                    <a:pt x="5" y="8"/>
                    <a:pt x="5" y="8"/>
                    <a:pt x="5" y="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Freeform 76"/>
            <p:cNvSpPr/>
            <p:nvPr userDrawn="1"/>
          </p:nvSpPr>
          <p:spPr bwMode="auto">
            <a:xfrm>
              <a:off x="11052723" y="2792604"/>
              <a:ext cx="144744" cy="115795"/>
            </a:xfrm>
            <a:custGeom>
              <a:gdLst>
                <a:gd name="T0" fmla="*/ 32 w 46"/>
                <a:gd name="T1" fmla="*/ 5 h 37"/>
                <a:gd name="T2" fmla="*/ 34 w 46"/>
                <a:gd name="T3" fmla="*/ 31 h 37"/>
                <a:gd name="T4" fmla="*/ 31 w 46"/>
                <a:gd name="T5" fmla="*/ 33 h 37"/>
                <a:gd name="T6" fmla="*/ 28 w 46"/>
                <a:gd name="T7" fmla="*/ 34 h 37"/>
                <a:gd name="T8" fmla="*/ 25 w 46"/>
                <a:gd name="T9" fmla="*/ 35 h 37"/>
                <a:gd name="T10" fmla="*/ 22 w 46"/>
                <a:gd name="T11" fmla="*/ 36 h 37"/>
                <a:gd name="T12" fmla="*/ 19 w 46"/>
                <a:gd name="T13" fmla="*/ 36 h 37"/>
                <a:gd name="T14" fmla="*/ 16 w 46"/>
                <a:gd name="T15" fmla="*/ 37 h 37"/>
                <a:gd name="T16" fmla="*/ 13 w 46"/>
                <a:gd name="T17" fmla="*/ 37 h 37"/>
                <a:gd name="T18" fmla="*/ 10 w 46"/>
                <a:gd name="T19" fmla="*/ 37 h 37"/>
                <a:gd name="T20" fmla="*/ 7 w 46"/>
                <a:gd name="T21" fmla="*/ 34 h 37"/>
                <a:gd name="T22" fmla="*/ 9 w 46"/>
                <a:gd name="T23" fmla="*/ 34 h 37"/>
                <a:gd name="T24" fmla="*/ 12 w 46"/>
                <a:gd name="T25" fmla="*/ 34 h 37"/>
                <a:gd name="T26" fmla="*/ 14 w 46"/>
                <a:gd name="T27" fmla="*/ 34 h 37"/>
                <a:gd name="T28" fmla="*/ 17 w 46"/>
                <a:gd name="T29" fmla="*/ 34 h 37"/>
                <a:gd name="T30" fmla="*/ 19 w 46"/>
                <a:gd name="T31" fmla="*/ 34 h 37"/>
                <a:gd name="T32" fmla="*/ 22 w 46"/>
                <a:gd name="T33" fmla="*/ 33 h 37"/>
                <a:gd name="T34" fmla="*/ 24 w 46"/>
                <a:gd name="T35" fmla="*/ 33 h 37"/>
                <a:gd name="T36" fmla="*/ 27 w 46"/>
                <a:gd name="T37" fmla="*/ 32 h 37"/>
                <a:gd name="T38" fmla="*/ 29 w 46"/>
                <a:gd name="T39" fmla="*/ 31 h 37"/>
                <a:gd name="T40" fmla="*/ 31 w 46"/>
                <a:gd name="T41" fmla="*/ 30 h 37"/>
                <a:gd name="T42" fmla="*/ 29 w 46"/>
                <a:gd name="T43" fmla="*/ 6 h 37"/>
                <a:gd name="T44" fmla="*/ 27 w 46"/>
                <a:gd name="T45" fmla="*/ 5 h 37"/>
                <a:gd name="T46" fmla="*/ 25 w 46"/>
                <a:gd name="T47" fmla="*/ 5 h 37"/>
                <a:gd name="T48" fmla="*/ 22 w 46"/>
                <a:gd name="T49" fmla="*/ 4 h 37"/>
                <a:gd name="T50" fmla="*/ 20 w 46"/>
                <a:gd name="T51" fmla="*/ 3 h 37"/>
                <a:gd name="T52" fmla="*/ 17 w 46"/>
                <a:gd name="T53" fmla="*/ 3 h 37"/>
                <a:gd name="T54" fmla="*/ 14 w 46"/>
                <a:gd name="T55" fmla="*/ 3 h 37"/>
                <a:gd name="T56" fmla="*/ 12 w 46"/>
                <a:gd name="T57" fmla="*/ 3 h 37"/>
                <a:gd name="T58" fmla="*/ 10 w 46"/>
                <a:gd name="T59" fmla="*/ 3 h 37"/>
                <a:gd name="T60" fmla="*/ 7 w 46"/>
                <a:gd name="T61" fmla="*/ 3 h 37"/>
                <a:gd name="T62" fmla="*/ 4 w 46"/>
                <a:gd name="T63" fmla="*/ 3 h 37"/>
                <a:gd name="T64" fmla="*/ 2 w 46"/>
                <a:gd name="T65" fmla="*/ 4 h 37"/>
                <a:gd name="T66" fmla="*/ 0 w 46"/>
                <a:gd name="T67" fmla="*/ 4 h 37"/>
                <a:gd name="T68" fmla="*/ 9 w 46"/>
                <a:gd name="T69" fmla="*/ 0 h 37"/>
                <a:gd name="T70" fmla="*/ 11 w 46"/>
                <a:gd name="T71" fmla="*/ 0 h 37"/>
                <a:gd name="T72" fmla="*/ 14 w 46"/>
                <a:gd name="T73" fmla="*/ 0 h 37"/>
                <a:gd name="T74" fmla="*/ 18 w 46"/>
                <a:gd name="T75" fmla="*/ 1 h 37"/>
                <a:gd name="T76" fmla="*/ 20 w 46"/>
                <a:gd name="T77" fmla="*/ 1 h 37"/>
                <a:gd name="T78" fmla="*/ 23 w 46"/>
                <a:gd name="T79" fmla="*/ 2 h 37"/>
                <a:gd name="T80" fmla="*/ 26 w 46"/>
                <a:gd name="T81" fmla="*/ 2 h 37"/>
                <a:gd name="T82" fmla="*/ 29 w 46"/>
                <a:gd name="T83" fmla="*/ 3 h 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6" h="37">
                  <a:moveTo>
                    <a:pt x="31" y="4"/>
                  </a:moveTo>
                  <a:cubicBezTo>
                    <a:pt x="32" y="4"/>
                    <a:pt x="32" y="4"/>
                    <a:pt x="32" y="5"/>
                  </a:cubicBezTo>
                  <a:cubicBezTo>
                    <a:pt x="33" y="5"/>
                    <a:pt x="33" y="5"/>
                    <a:pt x="34" y="6"/>
                  </a:cubicBezTo>
                  <a:cubicBezTo>
                    <a:pt x="46" y="13"/>
                    <a:pt x="46" y="24"/>
                    <a:pt x="34" y="31"/>
                  </a:cubicBezTo>
                  <a:cubicBezTo>
                    <a:pt x="33" y="32"/>
                    <a:pt x="33" y="32"/>
                    <a:pt x="32" y="33"/>
                  </a:cubicBezTo>
                  <a:cubicBezTo>
                    <a:pt x="31" y="33"/>
                    <a:pt x="31" y="33"/>
                    <a:pt x="31" y="33"/>
                  </a:cubicBezTo>
                  <a:cubicBezTo>
                    <a:pt x="30" y="33"/>
                    <a:pt x="30" y="34"/>
                    <a:pt x="29" y="34"/>
                  </a:cubicBezTo>
                  <a:cubicBezTo>
                    <a:pt x="29" y="34"/>
                    <a:pt x="28" y="34"/>
                    <a:pt x="28" y="34"/>
                  </a:cubicBezTo>
                  <a:cubicBezTo>
                    <a:pt x="27" y="34"/>
                    <a:pt x="27" y="35"/>
                    <a:pt x="26" y="35"/>
                  </a:cubicBezTo>
                  <a:cubicBezTo>
                    <a:pt x="26" y="35"/>
                    <a:pt x="25" y="35"/>
                    <a:pt x="25" y="35"/>
                  </a:cubicBezTo>
                  <a:cubicBezTo>
                    <a:pt x="24" y="35"/>
                    <a:pt x="24" y="35"/>
                    <a:pt x="23" y="36"/>
                  </a:cubicBezTo>
                  <a:cubicBezTo>
                    <a:pt x="23" y="36"/>
                    <a:pt x="22" y="36"/>
                    <a:pt x="22" y="36"/>
                  </a:cubicBezTo>
                  <a:cubicBezTo>
                    <a:pt x="21" y="36"/>
                    <a:pt x="21" y="36"/>
                    <a:pt x="20" y="36"/>
                  </a:cubicBezTo>
                  <a:cubicBezTo>
                    <a:pt x="20" y="36"/>
                    <a:pt x="19" y="36"/>
                    <a:pt x="19" y="36"/>
                  </a:cubicBezTo>
                  <a:cubicBezTo>
                    <a:pt x="18" y="36"/>
                    <a:pt x="18" y="37"/>
                    <a:pt x="17" y="37"/>
                  </a:cubicBezTo>
                  <a:cubicBezTo>
                    <a:pt x="17" y="37"/>
                    <a:pt x="16" y="37"/>
                    <a:pt x="16" y="37"/>
                  </a:cubicBezTo>
                  <a:cubicBezTo>
                    <a:pt x="15" y="37"/>
                    <a:pt x="14" y="37"/>
                    <a:pt x="14" y="37"/>
                  </a:cubicBezTo>
                  <a:cubicBezTo>
                    <a:pt x="13" y="37"/>
                    <a:pt x="13" y="37"/>
                    <a:pt x="13" y="37"/>
                  </a:cubicBezTo>
                  <a:cubicBezTo>
                    <a:pt x="12" y="37"/>
                    <a:pt x="11" y="37"/>
                    <a:pt x="11" y="37"/>
                  </a:cubicBezTo>
                  <a:cubicBezTo>
                    <a:pt x="10" y="37"/>
                    <a:pt x="10" y="37"/>
                    <a:pt x="10" y="37"/>
                  </a:cubicBezTo>
                  <a:cubicBezTo>
                    <a:pt x="5" y="34"/>
                    <a:pt x="5" y="34"/>
                    <a:pt x="5" y="34"/>
                  </a:cubicBezTo>
                  <a:cubicBezTo>
                    <a:pt x="5" y="34"/>
                    <a:pt x="6" y="34"/>
                    <a:pt x="7" y="34"/>
                  </a:cubicBezTo>
                  <a:cubicBezTo>
                    <a:pt x="7" y="34"/>
                    <a:pt x="7" y="34"/>
                    <a:pt x="7" y="34"/>
                  </a:cubicBezTo>
                  <a:cubicBezTo>
                    <a:pt x="8" y="34"/>
                    <a:pt x="8" y="34"/>
                    <a:pt x="9" y="34"/>
                  </a:cubicBezTo>
                  <a:cubicBezTo>
                    <a:pt x="9" y="34"/>
                    <a:pt x="9" y="34"/>
                    <a:pt x="10" y="34"/>
                  </a:cubicBezTo>
                  <a:cubicBezTo>
                    <a:pt x="10" y="34"/>
                    <a:pt x="11" y="34"/>
                    <a:pt x="12" y="34"/>
                  </a:cubicBezTo>
                  <a:cubicBezTo>
                    <a:pt x="12" y="34"/>
                    <a:pt x="12" y="34"/>
                    <a:pt x="12" y="34"/>
                  </a:cubicBezTo>
                  <a:cubicBezTo>
                    <a:pt x="13" y="34"/>
                    <a:pt x="14" y="34"/>
                    <a:pt x="14" y="34"/>
                  </a:cubicBezTo>
                  <a:cubicBezTo>
                    <a:pt x="14" y="34"/>
                    <a:pt x="15" y="34"/>
                    <a:pt x="15" y="34"/>
                  </a:cubicBezTo>
                  <a:cubicBezTo>
                    <a:pt x="16" y="34"/>
                    <a:pt x="16" y="34"/>
                    <a:pt x="17" y="34"/>
                  </a:cubicBezTo>
                  <a:cubicBezTo>
                    <a:pt x="17" y="34"/>
                    <a:pt x="17" y="34"/>
                    <a:pt x="17" y="34"/>
                  </a:cubicBezTo>
                  <a:cubicBezTo>
                    <a:pt x="18" y="34"/>
                    <a:pt x="19" y="34"/>
                    <a:pt x="19" y="34"/>
                  </a:cubicBezTo>
                  <a:cubicBezTo>
                    <a:pt x="20" y="34"/>
                    <a:pt x="20" y="34"/>
                    <a:pt x="20" y="34"/>
                  </a:cubicBezTo>
                  <a:cubicBezTo>
                    <a:pt x="21" y="34"/>
                    <a:pt x="21" y="33"/>
                    <a:pt x="22" y="33"/>
                  </a:cubicBezTo>
                  <a:cubicBezTo>
                    <a:pt x="22" y="33"/>
                    <a:pt x="22" y="33"/>
                    <a:pt x="22" y="33"/>
                  </a:cubicBezTo>
                  <a:cubicBezTo>
                    <a:pt x="23" y="33"/>
                    <a:pt x="24" y="33"/>
                    <a:pt x="24" y="33"/>
                  </a:cubicBezTo>
                  <a:cubicBezTo>
                    <a:pt x="25" y="33"/>
                    <a:pt x="25" y="33"/>
                    <a:pt x="25" y="33"/>
                  </a:cubicBezTo>
                  <a:cubicBezTo>
                    <a:pt x="26" y="32"/>
                    <a:pt x="26" y="32"/>
                    <a:pt x="27" y="32"/>
                  </a:cubicBezTo>
                  <a:cubicBezTo>
                    <a:pt x="27" y="32"/>
                    <a:pt x="27" y="32"/>
                    <a:pt x="27" y="32"/>
                  </a:cubicBezTo>
                  <a:cubicBezTo>
                    <a:pt x="28" y="32"/>
                    <a:pt x="28" y="31"/>
                    <a:pt x="29" y="31"/>
                  </a:cubicBezTo>
                  <a:cubicBezTo>
                    <a:pt x="29" y="31"/>
                    <a:pt x="29" y="31"/>
                    <a:pt x="29" y="31"/>
                  </a:cubicBezTo>
                  <a:cubicBezTo>
                    <a:pt x="30" y="30"/>
                    <a:pt x="31" y="30"/>
                    <a:pt x="31" y="30"/>
                  </a:cubicBezTo>
                  <a:cubicBezTo>
                    <a:pt x="42" y="24"/>
                    <a:pt x="42" y="14"/>
                    <a:pt x="31" y="7"/>
                  </a:cubicBezTo>
                  <a:cubicBezTo>
                    <a:pt x="31" y="7"/>
                    <a:pt x="30" y="7"/>
                    <a:pt x="29" y="6"/>
                  </a:cubicBezTo>
                  <a:cubicBezTo>
                    <a:pt x="29" y="6"/>
                    <a:pt x="29" y="6"/>
                    <a:pt x="29" y="6"/>
                  </a:cubicBezTo>
                  <a:cubicBezTo>
                    <a:pt x="28" y="6"/>
                    <a:pt x="28" y="6"/>
                    <a:pt x="27" y="5"/>
                  </a:cubicBezTo>
                  <a:cubicBezTo>
                    <a:pt x="27" y="5"/>
                    <a:pt x="27" y="5"/>
                    <a:pt x="27" y="5"/>
                  </a:cubicBezTo>
                  <a:cubicBezTo>
                    <a:pt x="26" y="5"/>
                    <a:pt x="25" y="5"/>
                    <a:pt x="25" y="5"/>
                  </a:cubicBezTo>
                  <a:cubicBezTo>
                    <a:pt x="25" y="5"/>
                    <a:pt x="25" y="5"/>
                    <a:pt x="24" y="5"/>
                  </a:cubicBezTo>
                  <a:cubicBezTo>
                    <a:pt x="24" y="4"/>
                    <a:pt x="23" y="4"/>
                    <a:pt x="22" y="4"/>
                  </a:cubicBezTo>
                  <a:cubicBezTo>
                    <a:pt x="22" y="4"/>
                    <a:pt x="22" y="4"/>
                    <a:pt x="22" y="4"/>
                  </a:cubicBezTo>
                  <a:cubicBezTo>
                    <a:pt x="21" y="4"/>
                    <a:pt x="20" y="4"/>
                    <a:pt x="20" y="3"/>
                  </a:cubicBezTo>
                  <a:cubicBezTo>
                    <a:pt x="20" y="3"/>
                    <a:pt x="19" y="3"/>
                    <a:pt x="19" y="3"/>
                  </a:cubicBezTo>
                  <a:cubicBezTo>
                    <a:pt x="19" y="3"/>
                    <a:pt x="18" y="3"/>
                    <a:pt x="17" y="3"/>
                  </a:cubicBezTo>
                  <a:cubicBezTo>
                    <a:pt x="17" y="3"/>
                    <a:pt x="17" y="3"/>
                    <a:pt x="17" y="3"/>
                  </a:cubicBezTo>
                  <a:cubicBezTo>
                    <a:pt x="16" y="3"/>
                    <a:pt x="15" y="3"/>
                    <a:pt x="14" y="3"/>
                  </a:cubicBezTo>
                  <a:cubicBezTo>
                    <a:pt x="14" y="3"/>
                    <a:pt x="14" y="3"/>
                    <a:pt x="14" y="3"/>
                  </a:cubicBezTo>
                  <a:cubicBezTo>
                    <a:pt x="13" y="3"/>
                    <a:pt x="13" y="3"/>
                    <a:pt x="12" y="3"/>
                  </a:cubicBezTo>
                  <a:cubicBezTo>
                    <a:pt x="12" y="3"/>
                    <a:pt x="12" y="3"/>
                    <a:pt x="11" y="3"/>
                  </a:cubicBezTo>
                  <a:cubicBezTo>
                    <a:pt x="11" y="3"/>
                    <a:pt x="10" y="3"/>
                    <a:pt x="10" y="3"/>
                  </a:cubicBezTo>
                  <a:cubicBezTo>
                    <a:pt x="9" y="3"/>
                    <a:pt x="9" y="3"/>
                    <a:pt x="9" y="3"/>
                  </a:cubicBezTo>
                  <a:cubicBezTo>
                    <a:pt x="8" y="3"/>
                    <a:pt x="8" y="3"/>
                    <a:pt x="7" y="3"/>
                  </a:cubicBezTo>
                  <a:cubicBezTo>
                    <a:pt x="7" y="3"/>
                    <a:pt x="7" y="3"/>
                    <a:pt x="6" y="3"/>
                  </a:cubicBezTo>
                  <a:cubicBezTo>
                    <a:pt x="6" y="3"/>
                    <a:pt x="5" y="3"/>
                    <a:pt x="4" y="3"/>
                  </a:cubicBezTo>
                  <a:cubicBezTo>
                    <a:pt x="4" y="3"/>
                    <a:pt x="4" y="3"/>
                    <a:pt x="3" y="3"/>
                  </a:cubicBezTo>
                  <a:cubicBezTo>
                    <a:pt x="3" y="4"/>
                    <a:pt x="2" y="4"/>
                    <a:pt x="2" y="4"/>
                  </a:cubicBezTo>
                  <a:cubicBezTo>
                    <a:pt x="2" y="4"/>
                    <a:pt x="1" y="4"/>
                    <a:pt x="1" y="4"/>
                  </a:cubicBezTo>
                  <a:cubicBezTo>
                    <a:pt x="1" y="4"/>
                    <a:pt x="1" y="4"/>
                    <a:pt x="0" y="4"/>
                  </a:cubicBezTo>
                  <a:cubicBezTo>
                    <a:pt x="7" y="1"/>
                    <a:pt x="7" y="1"/>
                    <a:pt x="7" y="1"/>
                  </a:cubicBezTo>
                  <a:cubicBezTo>
                    <a:pt x="7" y="1"/>
                    <a:pt x="8" y="0"/>
                    <a:pt x="9" y="0"/>
                  </a:cubicBezTo>
                  <a:cubicBezTo>
                    <a:pt x="9" y="0"/>
                    <a:pt x="9" y="0"/>
                    <a:pt x="9" y="0"/>
                  </a:cubicBezTo>
                  <a:cubicBezTo>
                    <a:pt x="10" y="0"/>
                    <a:pt x="11" y="0"/>
                    <a:pt x="11" y="0"/>
                  </a:cubicBezTo>
                  <a:cubicBezTo>
                    <a:pt x="12" y="0"/>
                    <a:pt x="12" y="0"/>
                    <a:pt x="12" y="0"/>
                  </a:cubicBezTo>
                  <a:cubicBezTo>
                    <a:pt x="13" y="0"/>
                    <a:pt x="14" y="0"/>
                    <a:pt x="14" y="0"/>
                  </a:cubicBezTo>
                  <a:cubicBezTo>
                    <a:pt x="15" y="0"/>
                    <a:pt x="15" y="0"/>
                    <a:pt x="15" y="0"/>
                  </a:cubicBezTo>
                  <a:cubicBezTo>
                    <a:pt x="16" y="0"/>
                    <a:pt x="17" y="1"/>
                    <a:pt x="18" y="1"/>
                  </a:cubicBezTo>
                  <a:cubicBezTo>
                    <a:pt x="18" y="1"/>
                    <a:pt x="18" y="1"/>
                    <a:pt x="18" y="1"/>
                  </a:cubicBezTo>
                  <a:cubicBezTo>
                    <a:pt x="19" y="1"/>
                    <a:pt x="20" y="1"/>
                    <a:pt x="20" y="1"/>
                  </a:cubicBezTo>
                  <a:cubicBezTo>
                    <a:pt x="21" y="1"/>
                    <a:pt x="21" y="1"/>
                    <a:pt x="21" y="1"/>
                  </a:cubicBezTo>
                  <a:cubicBezTo>
                    <a:pt x="22" y="1"/>
                    <a:pt x="23" y="1"/>
                    <a:pt x="23" y="2"/>
                  </a:cubicBezTo>
                  <a:cubicBezTo>
                    <a:pt x="24" y="2"/>
                    <a:pt x="24" y="2"/>
                    <a:pt x="24" y="2"/>
                  </a:cubicBezTo>
                  <a:cubicBezTo>
                    <a:pt x="25" y="2"/>
                    <a:pt x="26" y="2"/>
                    <a:pt x="26" y="2"/>
                  </a:cubicBezTo>
                  <a:cubicBezTo>
                    <a:pt x="27" y="3"/>
                    <a:pt x="28" y="3"/>
                    <a:pt x="29" y="3"/>
                  </a:cubicBezTo>
                  <a:cubicBezTo>
                    <a:pt x="29" y="3"/>
                    <a:pt x="29" y="3"/>
                    <a:pt x="29" y="3"/>
                  </a:cubicBezTo>
                  <a:cubicBezTo>
                    <a:pt x="30" y="4"/>
                    <a:pt x="31" y="4"/>
                    <a:pt x="31" y="4"/>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Freeform 77"/>
            <p:cNvSpPr/>
            <p:nvPr userDrawn="1"/>
          </p:nvSpPr>
          <p:spPr bwMode="auto">
            <a:xfrm>
              <a:off x="10993123" y="2796009"/>
              <a:ext cx="81738" cy="45978"/>
            </a:xfrm>
            <a:custGeom>
              <a:gdLst>
                <a:gd name="T0" fmla="*/ 6 w 26"/>
                <a:gd name="T1" fmla="*/ 6 h 15"/>
                <a:gd name="T2" fmla="*/ 7 w 26"/>
                <a:gd name="T3" fmla="*/ 6 h 15"/>
                <a:gd name="T4" fmla="*/ 8 w 26"/>
                <a:gd name="T5" fmla="*/ 5 h 15"/>
                <a:gd name="T6" fmla="*/ 11 w 26"/>
                <a:gd name="T7" fmla="*/ 4 h 15"/>
                <a:gd name="T8" fmla="*/ 11 w 26"/>
                <a:gd name="T9" fmla="*/ 3 h 15"/>
                <a:gd name="T10" fmla="*/ 13 w 26"/>
                <a:gd name="T11" fmla="*/ 2 h 15"/>
                <a:gd name="T12" fmla="*/ 14 w 26"/>
                <a:gd name="T13" fmla="*/ 2 h 15"/>
                <a:gd name="T14" fmla="*/ 16 w 26"/>
                <a:gd name="T15" fmla="*/ 2 h 15"/>
                <a:gd name="T16" fmla="*/ 16 w 26"/>
                <a:gd name="T17" fmla="*/ 1 h 15"/>
                <a:gd name="T18" fmla="*/ 19 w 26"/>
                <a:gd name="T19" fmla="*/ 1 h 15"/>
                <a:gd name="T20" fmla="*/ 19 w 26"/>
                <a:gd name="T21" fmla="*/ 1 h 15"/>
                <a:gd name="T22" fmla="*/ 21 w 26"/>
                <a:gd name="T23" fmla="*/ 0 h 15"/>
                <a:gd name="T24" fmla="*/ 22 w 26"/>
                <a:gd name="T25" fmla="*/ 0 h 15"/>
                <a:gd name="T26" fmla="*/ 24 w 26"/>
                <a:gd name="T27" fmla="*/ 0 h 15"/>
                <a:gd name="T28" fmla="*/ 25 w 26"/>
                <a:gd name="T29" fmla="*/ 0 h 15"/>
                <a:gd name="T30" fmla="*/ 26 w 26"/>
                <a:gd name="T31" fmla="*/ 0 h 15"/>
                <a:gd name="T32" fmla="*/ 19 w 26"/>
                <a:gd name="T33" fmla="*/ 3 h 15"/>
                <a:gd name="T34" fmla="*/ 19 w 26"/>
                <a:gd name="T35" fmla="*/ 3 h 15"/>
                <a:gd name="T36" fmla="*/ 18 w 26"/>
                <a:gd name="T37" fmla="*/ 4 h 15"/>
                <a:gd name="T38" fmla="*/ 16 w 26"/>
                <a:gd name="T39" fmla="*/ 4 h 15"/>
                <a:gd name="T40" fmla="*/ 16 w 26"/>
                <a:gd name="T41" fmla="*/ 4 h 15"/>
                <a:gd name="T42" fmla="*/ 14 w 26"/>
                <a:gd name="T43" fmla="*/ 5 h 15"/>
                <a:gd name="T44" fmla="*/ 13 w 26"/>
                <a:gd name="T45" fmla="*/ 5 h 15"/>
                <a:gd name="T46" fmla="*/ 11 w 26"/>
                <a:gd name="T47" fmla="*/ 6 h 15"/>
                <a:gd name="T48" fmla="*/ 10 w 26"/>
                <a:gd name="T49" fmla="*/ 8 h 15"/>
                <a:gd name="T50" fmla="*/ 9 w 26"/>
                <a:gd name="T51" fmla="*/ 8 h 15"/>
                <a:gd name="T52" fmla="*/ 8 w 26"/>
                <a:gd name="T53" fmla="*/ 9 h 15"/>
                <a:gd name="T54" fmla="*/ 8 w 26"/>
                <a:gd name="T55" fmla="*/ 9 h 15"/>
                <a:gd name="T56" fmla="*/ 7 w 26"/>
                <a:gd name="T57" fmla="*/ 10 h 15"/>
                <a:gd name="T58" fmla="*/ 6 w 26"/>
                <a:gd name="T59" fmla="*/ 11 h 15"/>
                <a:gd name="T60" fmla="*/ 6 w 26"/>
                <a:gd name="T61" fmla="*/ 11 h 15"/>
                <a:gd name="T62" fmla="*/ 0 w 26"/>
                <a:gd name="T63" fmla="*/ 15 h 15"/>
                <a:gd name="T64" fmla="*/ 0 w 26"/>
                <a:gd name="T65" fmla="*/ 14 h 15"/>
                <a:gd name="T66" fmla="*/ 0 w 26"/>
                <a:gd name="T67" fmla="*/ 14 h 15"/>
                <a:gd name="T68" fmla="*/ 0 w 26"/>
                <a:gd name="T69" fmla="*/ 13 h 15"/>
                <a:gd name="T70" fmla="*/ 1 w 26"/>
                <a:gd name="T71" fmla="*/ 12 h 15"/>
                <a:gd name="T72" fmla="*/ 1 w 26"/>
                <a:gd name="T73" fmla="*/ 11 h 15"/>
                <a:gd name="T74" fmla="*/ 2 w 26"/>
                <a:gd name="T75" fmla="*/ 11 h 15"/>
                <a:gd name="T76" fmla="*/ 3 w 26"/>
                <a:gd name="T77" fmla="*/ 9 h 15"/>
                <a:gd name="T78" fmla="*/ 3 w 26"/>
                <a:gd name="T79" fmla="*/ 9 h 15"/>
                <a:gd name="T80" fmla="*/ 4 w 26"/>
                <a:gd name="T81" fmla="*/ 8 h 15"/>
                <a:gd name="T82" fmla="*/ 5 w 26"/>
                <a:gd name="T83" fmla="*/ 7 h 15"/>
                <a:gd name="T84" fmla="*/ 6 w 26"/>
                <a:gd name="T85" fmla="*/ 6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 h="15">
                  <a:moveTo>
                    <a:pt x="6" y="6"/>
                  </a:moveTo>
                  <a:cubicBezTo>
                    <a:pt x="6" y="6"/>
                    <a:pt x="6" y="6"/>
                    <a:pt x="7" y="6"/>
                  </a:cubicBezTo>
                  <a:cubicBezTo>
                    <a:pt x="7" y="5"/>
                    <a:pt x="8" y="5"/>
                    <a:pt x="8" y="5"/>
                  </a:cubicBezTo>
                  <a:cubicBezTo>
                    <a:pt x="9" y="4"/>
                    <a:pt x="10" y="4"/>
                    <a:pt x="11" y="4"/>
                  </a:cubicBezTo>
                  <a:cubicBezTo>
                    <a:pt x="11" y="3"/>
                    <a:pt x="11" y="3"/>
                    <a:pt x="11" y="3"/>
                  </a:cubicBezTo>
                  <a:cubicBezTo>
                    <a:pt x="12" y="3"/>
                    <a:pt x="12" y="3"/>
                    <a:pt x="13" y="2"/>
                  </a:cubicBezTo>
                  <a:cubicBezTo>
                    <a:pt x="13" y="2"/>
                    <a:pt x="14" y="2"/>
                    <a:pt x="14" y="2"/>
                  </a:cubicBezTo>
                  <a:cubicBezTo>
                    <a:pt x="14" y="2"/>
                    <a:pt x="15" y="2"/>
                    <a:pt x="16" y="2"/>
                  </a:cubicBezTo>
                  <a:cubicBezTo>
                    <a:pt x="16" y="1"/>
                    <a:pt x="16" y="1"/>
                    <a:pt x="16" y="1"/>
                  </a:cubicBezTo>
                  <a:cubicBezTo>
                    <a:pt x="17" y="1"/>
                    <a:pt x="18" y="1"/>
                    <a:pt x="19" y="1"/>
                  </a:cubicBezTo>
                  <a:cubicBezTo>
                    <a:pt x="19" y="1"/>
                    <a:pt x="19" y="1"/>
                    <a:pt x="19" y="1"/>
                  </a:cubicBezTo>
                  <a:cubicBezTo>
                    <a:pt x="20" y="0"/>
                    <a:pt x="21" y="0"/>
                    <a:pt x="21" y="0"/>
                  </a:cubicBezTo>
                  <a:cubicBezTo>
                    <a:pt x="22" y="0"/>
                    <a:pt x="22" y="0"/>
                    <a:pt x="22" y="0"/>
                  </a:cubicBezTo>
                  <a:cubicBezTo>
                    <a:pt x="23" y="0"/>
                    <a:pt x="24" y="0"/>
                    <a:pt x="24" y="0"/>
                  </a:cubicBezTo>
                  <a:cubicBezTo>
                    <a:pt x="24" y="0"/>
                    <a:pt x="25" y="0"/>
                    <a:pt x="25" y="0"/>
                  </a:cubicBezTo>
                  <a:cubicBezTo>
                    <a:pt x="25" y="0"/>
                    <a:pt x="25" y="0"/>
                    <a:pt x="26" y="0"/>
                  </a:cubicBezTo>
                  <a:cubicBezTo>
                    <a:pt x="19" y="3"/>
                    <a:pt x="19" y="3"/>
                    <a:pt x="19" y="3"/>
                  </a:cubicBezTo>
                  <a:cubicBezTo>
                    <a:pt x="19" y="3"/>
                    <a:pt x="19" y="3"/>
                    <a:pt x="19" y="3"/>
                  </a:cubicBezTo>
                  <a:cubicBezTo>
                    <a:pt x="18" y="3"/>
                    <a:pt x="18" y="4"/>
                    <a:pt x="18" y="4"/>
                  </a:cubicBezTo>
                  <a:cubicBezTo>
                    <a:pt x="17" y="4"/>
                    <a:pt x="17" y="4"/>
                    <a:pt x="16" y="4"/>
                  </a:cubicBezTo>
                  <a:cubicBezTo>
                    <a:pt x="16" y="4"/>
                    <a:pt x="16" y="4"/>
                    <a:pt x="16" y="4"/>
                  </a:cubicBezTo>
                  <a:cubicBezTo>
                    <a:pt x="15" y="5"/>
                    <a:pt x="15" y="5"/>
                    <a:pt x="14" y="5"/>
                  </a:cubicBezTo>
                  <a:cubicBezTo>
                    <a:pt x="14" y="5"/>
                    <a:pt x="14" y="5"/>
                    <a:pt x="13" y="5"/>
                  </a:cubicBezTo>
                  <a:cubicBezTo>
                    <a:pt x="13" y="6"/>
                    <a:pt x="12" y="6"/>
                    <a:pt x="11" y="6"/>
                  </a:cubicBezTo>
                  <a:cubicBezTo>
                    <a:pt x="11" y="7"/>
                    <a:pt x="10" y="7"/>
                    <a:pt x="10" y="8"/>
                  </a:cubicBezTo>
                  <a:cubicBezTo>
                    <a:pt x="9" y="8"/>
                    <a:pt x="9" y="8"/>
                    <a:pt x="9" y="8"/>
                  </a:cubicBezTo>
                  <a:cubicBezTo>
                    <a:pt x="9" y="8"/>
                    <a:pt x="8" y="8"/>
                    <a:pt x="8" y="9"/>
                  </a:cubicBezTo>
                  <a:cubicBezTo>
                    <a:pt x="8" y="9"/>
                    <a:pt x="8" y="9"/>
                    <a:pt x="8" y="9"/>
                  </a:cubicBezTo>
                  <a:cubicBezTo>
                    <a:pt x="7" y="9"/>
                    <a:pt x="7" y="10"/>
                    <a:pt x="7" y="10"/>
                  </a:cubicBezTo>
                  <a:cubicBezTo>
                    <a:pt x="7" y="10"/>
                    <a:pt x="6" y="10"/>
                    <a:pt x="6" y="11"/>
                  </a:cubicBezTo>
                  <a:cubicBezTo>
                    <a:pt x="6" y="11"/>
                    <a:pt x="6" y="11"/>
                    <a:pt x="6" y="11"/>
                  </a:cubicBezTo>
                  <a:cubicBezTo>
                    <a:pt x="0" y="15"/>
                    <a:pt x="0" y="15"/>
                    <a:pt x="0" y="15"/>
                  </a:cubicBezTo>
                  <a:cubicBezTo>
                    <a:pt x="0" y="15"/>
                    <a:pt x="0" y="14"/>
                    <a:pt x="0" y="14"/>
                  </a:cubicBezTo>
                  <a:cubicBezTo>
                    <a:pt x="0" y="14"/>
                    <a:pt x="0" y="14"/>
                    <a:pt x="0" y="14"/>
                  </a:cubicBezTo>
                  <a:cubicBezTo>
                    <a:pt x="0" y="13"/>
                    <a:pt x="0" y="13"/>
                    <a:pt x="0" y="13"/>
                  </a:cubicBezTo>
                  <a:cubicBezTo>
                    <a:pt x="1" y="13"/>
                    <a:pt x="1" y="12"/>
                    <a:pt x="1" y="12"/>
                  </a:cubicBezTo>
                  <a:cubicBezTo>
                    <a:pt x="1" y="12"/>
                    <a:pt x="1" y="11"/>
                    <a:pt x="1" y="11"/>
                  </a:cubicBezTo>
                  <a:cubicBezTo>
                    <a:pt x="1" y="11"/>
                    <a:pt x="2" y="11"/>
                    <a:pt x="2" y="11"/>
                  </a:cubicBezTo>
                  <a:cubicBezTo>
                    <a:pt x="2" y="10"/>
                    <a:pt x="2" y="10"/>
                    <a:pt x="3" y="9"/>
                  </a:cubicBezTo>
                  <a:cubicBezTo>
                    <a:pt x="3" y="9"/>
                    <a:pt x="3" y="9"/>
                    <a:pt x="3" y="9"/>
                  </a:cubicBezTo>
                  <a:cubicBezTo>
                    <a:pt x="4" y="8"/>
                    <a:pt x="4" y="8"/>
                    <a:pt x="4" y="8"/>
                  </a:cubicBezTo>
                  <a:cubicBezTo>
                    <a:pt x="4" y="8"/>
                    <a:pt x="5" y="7"/>
                    <a:pt x="5" y="7"/>
                  </a:cubicBezTo>
                  <a:cubicBezTo>
                    <a:pt x="5" y="7"/>
                    <a:pt x="6" y="7"/>
                    <a:pt x="6" y="6"/>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78"/>
            <p:cNvSpPr/>
            <p:nvPr userDrawn="1"/>
          </p:nvSpPr>
          <p:spPr bwMode="auto">
            <a:xfrm>
              <a:off x="7623147" y="1529076"/>
              <a:ext cx="3935328" cy="2276735"/>
            </a:xfrm>
            <a:custGeom>
              <a:gdLst>
                <a:gd name="T0" fmla="*/ 2311 w 2311"/>
                <a:gd name="T1" fmla="*/ 766 h 1337"/>
                <a:gd name="T2" fmla="*/ 1326 w 2311"/>
                <a:gd name="T3" fmla="*/ 1337 h 1337"/>
                <a:gd name="T4" fmla="*/ 0 w 2311"/>
                <a:gd name="T5" fmla="*/ 571 h 1337"/>
                <a:gd name="T6" fmla="*/ 983 w 2311"/>
                <a:gd name="T7" fmla="*/ 0 h 1337"/>
                <a:gd name="T8" fmla="*/ 2311 w 2311"/>
                <a:gd name="T9" fmla="*/ 766 h 1337"/>
              </a:gdLst>
              <a:cxnLst>
                <a:cxn ang="0">
                  <a:pos x="T0" y="T1"/>
                </a:cxn>
                <a:cxn ang="0">
                  <a:pos x="T2" y="T3"/>
                </a:cxn>
                <a:cxn ang="0">
                  <a:pos x="T4" y="T5"/>
                </a:cxn>
                <a:cxn ang="0">
                  <a:pos x="T6" y="T7"/>
                </a:cxn>
                <a:cxn ang="0">
                  <a:pos x="T8" y="T9"/>
                </a:cxn>
              </a:cxnLst>
              <a:rect l="0" t="0" r="r" b="b"/>
              <a:pathLst>
                <a:path w="2311" h="1337">
                  <a:moveTo>
                    <a:pt x="2311" y="766"/>
                  </a:moveTo>
                  <a:lnTo>
                    <a:pt x="1326" y="1337"/>
                  </a:lnTo>
                  <a:lnTo>
                    <a:pt x="0" y="571"/>
                  </a:lnTo>
                  <a:lnTo>
                    <a:pt x="983" y="0"/>
                  </a:lnTo>
                  <a:lnTo>
                    <a:pt x="2311" y="766"/>
                  </a:lnTo>
                  <a:close/>
                </a:path>
              </a:pathLst>
            </a:custGeom>
            <a:solidFill>
              <a:srgbClr val="F2F2F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79"/>
            <p:cNvSpPr/>
            <p:nvPr userDrawn="1"/>
          </p:nvSpPr>
          <p:spPr bwMode="auto">
            <a:xfrm>
              <a:off x="8159551" y="1789614"/>
              <a:ext cx="1341860" cy="776508"/>
            </a:xfrm>
            <a:custGeom>
              <a:gdLst>
                <a:gd name="T0" fmla="*/ 788 w 788"/>
                <a:gd name="T1" fmla="*/ 22 h 456"/>
                <a:gd name="T2" fmla="*/ 39 w 788"/>
                <a:gd name="T3" fmla="*/ 456 h 456"/>
                <a:gd name="T4" fmla="*/ 0 w 788"/>
                <a:gd name="T5" fmla="*/ 434 h 456"/>
                <a:gd name="T6" fmla="*/ 751 w 788"/>
                <a:gd name="T7" fmla="*/ 0 h 456"/>
                <a:gd name="T8" fmla="*/ 788 w 788"/>
                <a:gd name="T9" fmla="*/ 22 h 456"/>
              </a:gdLst>
              <a:cxnLst>
                <a:cxn ang="0">
                  <a:pos x="T0" y="T1"/>
                </a:cxn>
                <a:cxn ang="0">
                  <a:pos x="T2" y="T3"/>
                </a:cxn>
                <a:cxn ang="0">
                  <a:pos x="T4" y="T5"/>
                </a:cxn>
                <a:cxn ang="0">
                  <a:pos x="T6" y="T7"/>
                </a:cxn>
                <a:cxn ang="0">
                  <a:pos x="T8" y="T9"/>
                </a:cxn>
              </a:cxnLst>
              <a:rect l="0" t="0" r="r" b="b"/>
              <a:pathLst>
                <a:path w="788" h="456">
                  <a:moveTo>
                    <a:pt x="788" y="22"/>
                  </a:moveTo>
                  <a:lnTo>
                    <a:pt x="39" y="456"/>
                  </a:lnTo>
                  <a:lnTo>
                    <a:pt x="0" y="434"/>
                  </a:lnTo>
                  <a:lnTo>
                    <a:pt x="751" y="0"/>
                  </a:lnTo>
                  <a:lnTo>
                    <a:pt x="788" y="2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80"/>
            <p:cNvSpPr/>
            <p:nvPr userDrawn="1"/>
          </p:nvSpPr>
          <p:spPr bwMode="auto">
            <a:xfrm>
              <a:off x="8396249" y="1917330"/>
              <a:ext cx="1309506" cy="759479"/>
            </a:xfrm>
            <a:custGeom>
              <a:gdLst>
                <a:gd name="T0" fmla="*/ 769 w 769"/>
                <a:gd name="T1" fmla="*/ 12 h 446"/>
                <a:gd name="T2" fmla="*/ 20 w 769"/>
                <a:gd name="T3" fmla="*/ 446 h 446"/>
                <a:gd name="T4" fmla="*/ 0 w 769"/>
                <a:gd name="T5" fmla="*/ 435 h 446"/>
                <a:gd name="T6" fmla="*/ 750 w 769"/>
                <a:gd name="T7" fmla="*/ 0 h 446"/>
                <a:gd name="T8" fmla="*/ 769 w 769"/>
                <a:gd name="T9" fmla="*/ 12 h 446"/>
              </a:gdLst>
              <a:cxnLst>
                <a:cxn ang="0">
                  <a:pos x="T0" y="T1"/>
                </a:cxn>
                <a:cxn ang="0">
                  <a:pos x="T2" y="T3"/>
                </a:cxn>
                <a:cxn ang="0">
                  <a:pos x="T4" y="T5"/>
                </a:cxn>
                <a:cxn ang="0">
                  <a:pos x="T6" y="T7"/>
                </a:cxn>
                <a:cxn ang="0">
                  <a:pos x="T8" y="T9"/>
                </a:cxn>
              </a:cxnLst>
              <a:rect l="0" t="0" r="r" b="b"/>
              <a:pathLst>
                <a:path w="769" h="446">
                  <a:moveTo>
                    <a:pt x="769" y="12"/>
                  </a:moveTo>
                  <a:lnTo>
                    <a:pt x="20" y="446"/>
                  </a:lnTo>
                  <a:lnTo>
                    <a:pt x="0" y="435"/>
                  </a:lnTo>
                  <a:lnTo>
                    <a:pt x="750" y="0"/>
                  </a:lnTo>
                  <a:lnTo>
                    <a:pt x="769"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81"/>
            <p:cNvSpPr/>
            <p:nvPr userDrawn="1"/>
          </p:nvSpPr>
          <p:spPr bwMode="auto">
            <a:xfrm>
              <a:off x="8460958" y="1956495"/>
              <a:ext cx="1312912" cy="761182"/>
            </a:xfrm>
            <a:custGeom>
              <a:gdLst>
                <a:gd name="T0" fmla="*/ 771 w 771"/>
                <a:gd name="T1" fmla="*/ 11 h 447"/>
                <a:gd name="T2" fmla="*/ 21 w 771"/>
                <a:gd name="T3" fmla="*/ 447 h 447"/>
                <a:gd name="T4" fmla="*/ 0 w 771"/>
                <a:gd name="T5" fmla="*/ 434 h 447"/>
                <a:gd name="T6" fmla="*/ 751 w 771"/>
                <a:gd name="T7" fmla="*/ 0 h 447"/>
                <a:gd name="T8" fmla="*/ 771 w 771"/>
                <a:gd name="T9" fmla="*/ 11 h 447"/>
              </a:gdLst>
              <a:cxnLst>
                <a:cxn ang="0">
                  <a:pos x="T0" y="T1"/>
                </a:cxn>
                <a:cxn ang="0">
                  <a:pos x="T2" y="T3"/>
                </a:cxn>
                <a:cxn ang="0">
                  <a:pos x="T4" y="T5"/>
                </a:cxn>
                <a:cxn ang="0">
                  <a:pos x="T6" y="T7"/>
                </a:cxn>
                <a:cxn ang="0">
                  <a:pos x="T8" y="T9"/>
                </a:cxn>
              </a:cxnLst>
              <a:rect l="0" t="0" r="r" b="b"/>
              <a:pathLst>
                <a:path w="771" h="447">
                  <a:moveTo>
                    <a:pt x="771" y="11"/>
                  </a:moveTo>
                  <a:lnTo>
                    <a:pt x="21" y="447"/>
                  </a:lnTo>
                  <a:lnTo>
                    <a:pt x="0" y="434"/>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82"/>
            <p:cNvSpPr/>
            <p:nvPr userDrawn="1"/>
          </p:nvSpPr>
          <p:spPr bwMode="auto">
            <a:xfrm>
              <a:off x="8530776" y="1993958"/>
              <a:ext cx="1309506" cy="761182"/>
            </a:xfrm>
            <a:custGeom>
              <a:gdLst>
                <a:gd name="T0" fmla="*/ 769 w 769"/>
                <a:gd name="T1" fmla="*/ 11 h 447"/>
                <a:gd name="T2" fmla="*/ 20 w 769"/>
                <a:gd name="T3" fmla="*/ 447 h 447"/>
                <a:gd name="T4" fmla="*/ 0 w 769"/>
                <a:gd name="T5" fmla="*/ 434 h 447"/>
                <a:gd name="T6" fmla="*/ 751 w 769"/>
                <a:gd name="T7" fmla="*/ 0 h 447"/>
                <a:gd name="T8" fmla="*/ 769 w 769"/>
                <a:gd name="T9" fmla="*/ 11 h 447"/>
              </a:gdLst>
              <a:cxnLst>
                <a:cxn ang="0">
                  <a:pos x="T0" y="T1"/>
                </a:cxn>
                <a:cxn ang="0">
                  <a:pos x="T2" y="T3"/>
                </a:cxn>
                <a:cxn ang="0">
                  <a:pos x="T4" y="T5"/>
                </a:cxn>
                <a:cxn ang="0">
                  <a:pos x="T6" y="T7"/>
                </a:cxn>
                <a:cxn ang="0">
                  <a:pos x="T8" y="T9"/>
                </a:cxn>
              </a:cxnLst>
              <a:rect l="0" t="0" r="r" b="b"/>
              <a:pathLst>
                <a:path w="769" h="447">
                  <a:moveTo>
                    <a:pt x="769" y="11"/>
                  </a:moveTo>
                  <a:lnTo>
                    <a:pt x="20" y="447"/>
                  </a:lnTo>
                  <a:lnTo>
                    <a:pt x="0" y="434"/>
                  </a:lnTo>
                  <a:lnTo>
                    <a:pt x="751"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83"/>
            <p:cNvSpPr/>
            <p:nvPr userDrawn="1"/>
          </p:nvSpPr>
          <p:spPr bwMode="auto">
            <a:xfrm>
              <a:off x="9007579" y="2269823"/>
              <a:ext cx="1309506" cy="761182"/>
            </a:xfrm>
            <a:custGeom>
              <a:gdLst>
                <a:gd name="T0" fmla="*/ 769 w 769"/>
                <a:gd name="T1" fmla="*/ 11 h 447"/>
                <a:gd name="T2" fmla="*/ 19 w 769"/>
                <a:gd name="T3" fmla="*/ 447 h 447"/>
                <a:gd name="T4" fmla="*/ 0 w 769"/>
                <a:gd name="T5" fmla="*/ 436 h 447"/>
                <a:gd name="T6" fmla="*/ 749 w 769"/>
                <a:gd name="T7" fmla="*/ 0 h 447"/>
                <a:gd name="T8" fmla="*/ 769 w 769"/>
                <a:gd name="T9" fmla="*/ 11 h 447"/>
              </a:gdLst>
              <a:cxnLst>
                <a:cxn ang="0">
                  <a:pos x="T0" y="T1"/>
                </a:cxn>
                <a:cxn ang="0">
                  <a:pos x="T2" y="T3"/>
                </a:cxn>
                <a:cxn ang="0">
                  <a:pos x="T4" y="T5"/>
                </a:cxn>
                <a:cxn ang="0">
                  <a:pos x="T6" y="T7"/>
                </a:cxn>
                <a:cxn ang="0">
                  <a:pos x="T8" y="T9"/>
                </a:cxn>
              </a:cxnLst>
              <a:rect l="0" t="0" r="r" b="b"/>
              <a:pathLst>
                <a:path w="769" h="447">
                  <a:moveTo>
                    <a:pt x="769" y="11"/>
                  </a:moveTo>
                  <a:lnTo>
                    <a:pt x="19" y="447"/>
                  </a:lnTo>
                  <a:lnTo>
                    <a:pt x="0" y="436"/>
                  </a:lnTo>
                  <a:lnTo>
                    <a:pt x="749"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84"/>
            <p:cNvSpPr/>
            <p:nvPr userDrawn="1"/>
          </p:nvSpPr>
          <p:spPr bwMode="auto">
            <a:xfrm>
              <a:off x="9077396" y="2310692"/>
              <a:ext cx="1309506" cy="761182"/>
            </a:xfrm>
            <a:custGeom>
              <a:gdLst>
                <a:gd name="T0" fmla="*/ 769 w 769"/>
                <a:gd name="T1" fmla="*/ 11 h 447"/>
                <a:gd name="T2" fmla="*/ 18 w 769"/>
                <a:gd name="T3" fmla="*/ 447 h 447"/>
                <a:gd name="T4" fmla="*/ 0 w 769"/>
                <a:gd name="T5" fmla="*/ 434 h 447"/>
                <a:gd name="T6" fmla="*/ 749 w 769"/>
                <a:gd name="T7" fmla="*/ 0 h 447"/>
                <a:gd name="T8" fmla="*/ 769 w 769"/>
                <a:gd name="T9" fmla="*/ 11 h 447"/>
              </a:gdLst>
              <a:cxnLst>
                <a:cxn ang="0">
                  <a:pos x="T0" y="T1"/>
                </a:cxn>
                <a:cxn ang="0">
                  <a:pos x="T2" y="T3"/>
                </a:cxn>
                <a:cxn ang="0">
                  <a:pos x="T4" y="T5"/>
                </a:cxn>
                <a:cxn ang="0">
                  <a:pos x="T6" y="T7"/>
                </a:cxn>
                <a:cxn ang="0">
                  <a:pos x="T8" y="T9"/>
                </a:cxn>
              </a:cxnLst>
              <a:rect l="0" t="0" r="r" b="b"/>
              <a:pathLst>
                <a:path w="769" h="447">
                  <a:moveTo>
                    <a:pt x="769" y="11"/>
                  </a:moveTo>
                  <a:lnTo>
                    <a:pt x="18" y="447"/>
                  </a:lnTo>
                  <a:lnTo>
                    <a:pt x="0" y="434"/>
                  </a:lnTo>
                  <a:lnTo>
                    <a:pt x="749"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85"/>
            <p:cNvSpPr/>
            <p:nvPr userDrawn="1"/>
          </p:nvSpPr>
          <p:spPr bwMode="auto">
            <a:xfrm>
              <a:off x="9145511" y="2349858"/>
              <a:ext cx="1309506" cy="759479"/>
            </a:xfrm>
            <a:custGeom>
              <a:gdLst>
                <a:gd name="T0" fmla="*/ 769 w 769"/>
                <a:gd name="T1" fmla="*/ 12 h 446"/>
                <a:gd name="T2" fmla="*/ 19 w 769"/>
                <a:gd name="T3" fmla="*/ 446 h 446"/>
                <a:gd name="T4" fmla="*/ 0 w 769"/>
                <a:gd name="T5" fmla="*/ 435 h 446"/>
                <a:gd name="T6" fmla="*/ 749 w 769"/>
                <a:gd name="T7" fmla="*/ 0 h 446"/>
                <a:gd name="T8" fmla="*/ 769 w 769"/>
                <a:gd name="T9" fmla="*/ 12 h 446"/>
              </a:gdLst>
              <a:cxnLst>
                <a:cxn ang="0">
                  <a:pos x="T0" y="T1"/>
                </a:cxn>
                <a:cxn ang="0">
                  <a:pos x="T2" y="T3"/>
                </a:cxn>
                <a:cxn ang="0">
                  <a:pos x="T4" y="T5"/>
                </a:cxn>
                <a:cxn ang="0">
                  <a:pos x="T6" y="T7"/>
                </a:cxn>
                <a:cxn ang="0">
                  <a:pos x="T8" y="T9"/>
                </a:cxn>
              </a:cxnLst>
              <a:rect l="0" t="0" r="r" b="b"/>
              <a:pathLst>
                <a:path w="769" h="446">
                  <a:moveTo>
                    <a:pt x="769" y="12"/>
                  </a:moveTo>
                  <a:lnTo>
                    <a:pt x="19" y="446"/>
                  </a:lnTo>
                  <a:lnTo>
                    <a:pt x="0" y="435"/>
                  </a:lnTo>
                  <a:lnTo>
                    <a:pt x="749" y="0"/>
                  </a:lnTo>
                  <a:lnTo>
                    <a:pt x="769" y="12"/>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86"/>
            <p:cNvSpPr/>
            <p:nvPr userDrawn="1"/>
          </p:nvSpPr>
          <p:spPr bwMode="auto">
            <a:xfrm>
              <a:off x="9218735" y="2390727"/>
              <a:ext cx="1309506" cy="759479"/>
            </a:xfrm>
            <a:custGeom>
              <a:gdLst>
                <a:gd name="T0" fmla="*/ 769 w 769"/>
                <a:gd name="T1" fmla="*/ 11 h 446"/>
                <a:gd name="T2" fmla="*/ 20 w 769"/>
                <a:gd name="T3" fmla="*/ 446 h 446"/>
                <a:gd name="T4" fmla="*/ 0 w 769"/>
                <a:gd name="T5" fmla="*/ 435 h 446"/>
                <a:gd name="T6" fmla="*/ 750 w 769"/>
                <a:gd name="T7" fmla="*/ 0 h 446"/>
                <a:gd name="T8" fmla="*/ 769 w 769"/>
                <a:gd name="T9" fmla="*/ 11 h 446"/>
              </a:gdLst>
              <a:cxnLst>
                <a:cxn ang="0">
                  <a:pos x="T0" y="T1"/>
                </a:cxn>
                <a:cxn ang="0">
                  <a:pos x="T2" y="T3"/>
                </a:cxn>
                <a:cxn ang="0">
                  <a:pos x="T4" y="T5"/>
                </a:cxn>
                <a:cxn ang="0">
                  <a:pos x="T6" y="T7"/>
                </a:cxn>
                <a:cxn ang="0">
                  <a:pos x="T8" y="T9"/>
                </a:cxn>
              </a:cxnLst>
              <a:rect l="0" t="0" r="r" b="b"/>
              <a:pathLst>
                <a:path w="769" h="446">
                  <a:moveTo>
                    <a:pt x="769" y="11"/>
                  </a:moveTo>
                  <a:lnTo>
                    <a:pt x="20" y="446"/>
                  </a:lnTo>
                  <a:lnTo>
                    <a:pt x="0" y="435"/>
                  </a:lnTo>
                  <a:lnTo>
                    <a:pt x="750" y="0"/>
                  </a:lnTo>
                  <a:lnTo>
                    <a:pt x="769"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87"/>
            <p:cNvSpPr/>
            <p:nvPr userDrawn="1"/>
          </p:nvSpPr>
          <p:spPr bwMode="auto">
            <a:xfrm>
              <a:off x="9286850" y="2426487"/>
              <a:ext cx="1312912" cy="761182"/>
            </a:xfrm>
            <a:custGeom>
              <a:gdLst>
                <a:gd name="T0" fmla="*/ 771 w 771"/>
                <a:gd name="T1" fmla="*/ 11 h 447"/>
                <a:gd name="T2" fmla="*/ 21 w 771"/>
                <a:gd name="T3" fmla="*/ 447 h 447"/>
                <a:gd name="T4" fmla="*/ 0 w 771"/>
                <a:gd name="T5" fmla="*/ 436 h 447"/>
                <a:gd name="T6" fmla="*/ 751 w 771"/>
                <a:gd name="T7" fmla="*/ 0 h 447"/>
                <a:gd name="T8" fmla="*/ 771 w 771"/>
                <a:gd name="T9" fmla="*/ 11 h 447"/>
              </a:gdLst>
              <a:cxnLst>
                <a:cxn ang="0">
                  <a:pos x="T0" y="T1"/>
                </a:cxn>
                <a:cxn ang="0">
                  <a:pos x="T2" y="T3"/>
                </a:cxn>
                <a:cxn ang="0">
                  <a:pos x="T4" y="T5"/>
                </a:cxn>
                <a:cxn ang="0">
                  <a:pos x="T6" y="T7"/>
                </a:cxn>
                <a:cxn ang="0">
                  <a:pos x="T8" y="T9"/>
                </a:cxn>
              </a:cxnLst>
              <a:rect l="0" t="0" r="r" b="b"/>
              <a:pathLst>
                <a:path w="771" h="447">
                  <a:moveTo>
                    <a:pt x="771" y="11"/>
                  </a:moveTo>
                  <a:lnTo>
                    <a:pt x="21" y="447"/>
                  </a:lnTo>
                  <a:lnTo>
                    <a:pt x="0" y="436"/>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88"/>
            <p:cNvSpPr/>
            <p:nvPr userDrawn="1"/>
          </p:nvSpPr>
          <p:spPr bwMode="auto">
            <a:xfrm>
              <a:off x="9356667" y="2467355"/>
              <a:ext cx="1312912" cy="757777"/>
            </a:xfrm>
            <a:custGeom>
              <a:gdLst>
                <a:gd name="T0" fmla="*/ 771 w 771"/>
                <a:gd name="T1" fmla="*/ 11 h 445"/>
                <a:gd name="T2" fmla="*/ 20 w 771"/>
                <a:gd name="T3" fmla="*/ 445 h 445"/>
                <a:gd name="T4" fmla="*/ 0 w 771"/>
                <a:gd name="T5" fmla="*/ 434 h 445"/>
                <a:gd name="T6" fmla="*/ 751 w 771"/>
                <a:gd name="T7" fmla="*/ 0 h 445"/>
                <a:gd name="T8" fmla="*/ 771 w 771"/>
                <a:gd name="T9" fmla="*/ 11 h 445"/>
              </a:gdLst>
              <a:cxnLst>
                <a:cxn ang="0">
                  <a:pos x="T0" y="T1"/>
                </a:cxn>
                <a:cxn ang="0">
                  <a:pos x="T2" y="T3"/>
                </a:cxn>
                <a:cxn ang="0">
                  <a:pos x="T4" y="T5"/>
                </a:cxn>
                <a:cxn ang="0">
                  <a:pos x="T6" y="T7"/>
                </a:cxn>
                <a:cxn ang="0">
                  <a:pos x="T8" y="T9"/>
                </a:cxn>
              </a:cxnLst>
              <a:rect l="0" t="0" r="r" b="b"/>
              <a:pathLst>
                <a:path w="771" h="445">
                  <a:moveTo>
                    <a:pt x="771" y="11"/>
                  </a:moveTo>
                  <a:lnTo>
                    <a:pt x="20" y="445"/>
                  </a:lnTo>
                  <a:lnTo>
                    <a:pt x="0" y="434"/>
                  </a:lnTo>
                  <a:lnTo>
                    <a:pt x="751" y="0"/>
                  </a:lnTo>
                  <a:lnTo>
                    <a:pt x="771"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89"/>
            <p:cNvSpPr/>
            <p:nvPr userDrawn="1"/>
          </p:nvSpPr>
          <p:spPr bwMode="auto">
            <a:xfrm>
              <a:off x="9428187" y="2504818"/>
              <a:ext cx="1312912" cy="761182"/>
            </a:xfrm>
            <a:custGeom>
              <a:gdLst>
                <a:gd name="T0" fmla="*/ 771 w 771"/>
                <a:gd name="T1" fmla="*/ 13 h 447"/>
                <a:gd name="T2" fmla="*/ 21 w 771"/>
                <a:gd name="T3" fmla="*/ 447 h 447"/>
                <a:gd name="T4" fmla="*/ 0 w 771"/>
                <a:gd name="T5" fmla="*/ 436 h 447"/>
                <a:gd name="T6" fmla="*/ 751 w 771"/>
                <a:gd name="T7" fmla="*/ 0 h 447"/>
                <a:gd name="T8" fmla="*/ 771 w 771"/>
                <a:gd name="T9" fmla="*/ 13 h 447"/>
              </a:gdLst>
              <a:cxnLst>
                <a:cxn ang="0">
                  <a:pos x="T0" y="T1"/>
                </a:cxn>
                <a:cxn ang="0">
                  <a:pos x="T2" y="T3"/>
                </a:cxn>
                <a:cxn ang="0">
                  <a:pos x="T4" y="T5"/>
                </a:cxn>
                <a:cxn ang="0">
                  <a:pos x="T6" y="T7"/>
                </a:cxn>
                <a:cxn ang="0">
                  <a:pos x="T8" y="T9"/>
                </a:cxn>
              </a:cxnLst>
              <a:rect l="0" t="0" r="r" b="b"/>
              <a:pathLst>
                <a:path w="771" h="447">
                  <a:moveTo>
                    <a:pt x="771" y="13"/>
                  </a:moveTo>
                  <a:lnTo>
                    <a:pt x="21" y="447"/>
                  </a:lnTo>
                  <a:lnTo>
                    <a:pt x="0" y="436"/>
                  </a:lnTo>
                  <a:lnTo>
                    <a:pt x="751" y="0"/>
                  </a:lnTo>
                  <a:lnTo>
                    <a:pt x="771"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90"/>
            <p:cNvSpPr/>
            <p:nvPr userDrawn="1"/>
          </p:nvSpPr>
          <p:spPr bwMode="auto">
            <a:xfrm>
              <a:off x="9494600" y="2777277"/>
              <a:ext cx="914441" cy="529592"/>
            </a:xfrm>
            <a:custGeom>
              <a:gdLst>
                <a:gd name="T0" fmla="*/ 537 w 537"/>
                <a:gd name="T1" fmla="*/ 11 h 311"/>
                <a:gd name="T2" fmla="*/ 20 w 537"/>
                <a:gd name="T3" fmla="*/ 311 h 311"/>
                <a:gd name="T4" fmla="*/ 0 w 537"/>
                <a:gd name="T5" fmla="*/ 298 h 311"/>
                <a:gd name="T6" fmla="*/ 516 w 537"/>
                <a:gd name="T7" fmla="*/ 0 h 311"/>
                <a:gd name="T8" fmla="*/ 537 w 537"/>
                <a:gd name="T9" fmla="*/ 11 h 311"/>
              </a:gdLst>
              <a:cxnLst>
                <a:cxn ang="0">
                  <a:pos x="T0" y="T1"/>
                </a:cxn>
                <a:cxn ang="0">
                  <a:pos x="T2" y="T3"/>
                </a:cxn>
                <a:cxn ang="0">
                  <a:pos x="T4" y="T5"/>
                </a:cxn>
                <a:cxn ang="0">
                  <a:pos x="T6" y="T7"/>
                </a:cxn>
                <a:cxn ang="0">
                  <a:pos x="T8" y="T9"/>
                </a:cxn>
              </a:cxnLst>
              <a:rect l="0" t="0" r="r" b="b"/>
              <a:pathLst>
                <a:path w="537" h="311">
                  <a:moveTo>
                    <a:pt x="537" y="11"/>
                  </a:moveTo>
                  <a:lnTo>
                    <a:pt x="20" y="311"/>
                  </a:lnTo>
                  <a:lnTo>
                    <a:pt x="0" y="298"/>
                  </a:lnTo>
                  <a:lnTo>
                    <a:pt x="516" y="0"/>
                  </a:lnTo>
                  <a:lnTo>
                    <a:pt x="537"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91"/>
            <p:cNvSpPr/>
            <p:nvPr userDrawn="1"/>
          </p:nvSpPr>
          <p:spPr bwMode="auto">
            <a:xfrm>
              <a:off x="9567822" y="2986731"/>
              <a:ext cx="618142" cy="357602"/>
            </a:xfrm>
            <a:custGeom>
              <a:gdLst>
                <a:gd name="T0" fmla="*/ 363 w 363"/>
                <a:gd name="T1" fmla="*/ 11 h 210"/>
                <a:gd name="T2" fmla="*/ 20 w 363"/>
                <a:gd name="T3" fmla="*/ 210 h 210"/>
                <a:gd name="T4" fmla="*/ 0 w 363"/>
                <a:gd name="T5" fmla="*/ 199 h 210"/>
                <a:gd name="T6" fmla="*/ 343 w 363"/>
                <a:gd name="T7" fmla="*/ 0 h 210"/>
                <a:gd name="T8" fmla="*/ 363 w 363"/>
                <a:gd name="T9" fmla="*/ 11 h 210"/>
              </a:gdLst>
              <a:cxnLst>
                <a:cxn ang="0">
                  <a:pos x="T0" y="T1"/>
                </a:cxn>
                <a:cxn ang="0">
                  <a:pos x="T2" y="T3"/>
                </a:cxn>
                <a:cxn ang="0">
                  <a:pos x="T4" y="T5"/>
                </a:cxn>
                <a:cxn ang="0">
                  <a:pos x="T6" y="T7"/>
                </a:cxn>
                <a:cxn ang="0">
                  <a:pos x="T8" y="T9"/>
                </a:cxn>
              </a:cxnLst>
              <a:rect l="0" t="0" r="r" b="b"/>
              <a:pathLst>
                <a:path w="363" h="210">
                  <a:moveTo>
                    <a:pt x="363" y="11"/>
                  </a:moveTo>
                  <a:lnTo>
                    <a:pt x="20" y="210"/>
                  </a:lnTo>
                  <a:lnTo>
                    <a:pt x="0" y="199"/>
                  </a:lnTo>
                  <a:lnTo>
                    <a:pt x="343" y="0"/>
                  </a:lnTo>
                  <a:lnTo>
                    <a:pt x="36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Freeform 92"/>
            <p:cNvSpPr/>
            <p:nvPr userDrawn="1"/>
          </p:nvSpPr>
          <p:spPr bwMode="auto">
            <a:xfrm>
              <a:off x="8597188" y="2274932"/>
              <a:ext cx="890600" cy="517672"/>
            </a:xfrm>
            <a:custGeom>
              <a:gdLst>
                <a:gd name="T0" fmla="*/ 523 w 523"/>
                <a:gd name="T1" fmla="*/ 11 h 304"/>
                <a:gd name="T2" fmla="*/ 20 w 523"/>
                <a:gd name="T3" fmla="*/ 304 h 304"/>
                <a:gd name="T4" fmla="*/ 0 w 523"/>
                <a:gd name="T5" fmla="*/ 291 h 304"/>
                <a:gd name="T6" fmla="*/ 503 w 523"/>
                <a:gd name="T7" fmla="*/ 0 h 304"/>
                <a:gd name="T8" fmla="*/ 523 w 523"/>
                <a:gd name="T9" fmla="*/ 11 h 304"/>
              </a:gdLst>
              <a:cxnLst>
                <a:cxn ang="0">
                  <a:pos x="T0" y="T1"/>
                </a:cxn>
                <a:cxn ang="0">
                  <a:pos x="T2" y="T3"/>
                </a:cxn>
                <a:cxn ang="0">
                  <a:pos x="T4" y="T5"/>
                </a:cxn>
                <a:cxn ang="0">
                  <a:pos x="T6" y="T7"/>
                </a:cxn>
                <a:cxn ang="0">
                  <a:pos x="T8" y="T9"/>
                </a:cxn>
              </a:cxnLst>
              <a:rect l="0" t="0" r="r" b="b"/>
              <a:pathLst>
                <a:path w="523" h="304">
                  <a:moveTo>
                    <a:pt x="523" y="11"/>
                  </a:moveTo>
                  <a:lnTo>
                    <a:pt x="20" y="304"/>
                  </a:lnTo>
                  <a:lnTo>
                    <a:pt x="0" y="291"/>
                  </a:lnTo>
                  <a:lnTo>
                    <a:pt x="503" y="0"/>
                  </a:lnTo>
                  <a:lnTo>
                    <a:pt x="52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Freeform 93"/>
            <p:cNvSpPr/>
            <p:nvPr userDrawn="1"/>
          </p:nvSpPr>
          <p:spPr bwMode="auto">
            <a:xfrm>
              <a:off x="8661897" y="2312395"/>
              <a:ext cx="892303" cy="517672"/>
            </a:xfrm>
            <a:custGeom>
              <a:gdLst>
                <a:gd name="T0" fmla="*/ 524 w 524"/>
                <a:gd name="T1" fmla="*/ 11 h 304"/>
                <a:gd name="T2" fmla="*/ 21 w 524"/>
                <a:gd name="T3" fmla="*/ 304 h 304"/>
                <a:gd name="T4" fmla="*/ 0 w 524"/>
                <a:gd name="T5" fmla="*/ 293 h 304"/>
                <a:gd name="T6" fmla="*/ 504 w 524"/>
                <a:gd name="T7" fmla="*/ 0 h 304"/>
                <a:gd name="T8" fmla="*/ 524 w 524"/>
                <a:gd name="T9" fmla="*/ 11 h 304"/>
              </a:gdLst>
              <a:cxnLst>
                <a:cxn ang="0">
                  <a:pos x="T0" y="T1"/>
                </a:cxn>
                <a:cxn ang="0">
                  <a:pos x="T2" y="T3"/>
                </a:cxn>
                <a:cxn ang="0">
                  <a:pos x="T4" y="T5"/>
                </a:cxn>
                <a:cxn ang="0">
                  <a:pos x="T6" y="T7"/>
                </a:cxn>
                <a:cxn ang="0">
                  <a:pos x="T8" y="T9"/>
                </a:cxn>
              </a:cxnLst>
              <a:rect l="0" t="0" r="r" b="b"/>
              <a:pathLst>
                <a:path w="524" h="304">
                  <a:moveTo>
                    <a:pt x="524" y="11"/>
                  </a:moveTo>
                  <a:lnTo>
                    <a:pt x="21" y="304"/>
                  </a:lnTo>
                  <a:lnTo>
                    <a:pt x="0" y="293"/>
                  </a:lnTo>
                  <a:lnTo>
                    <a:pt x="504" y="0"/>
                  </a:lnTo>
                  <a:lnTo>
                    <a:pt x="524"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Freeform 94"/>
            <p:cNvSpPr/>
            <p:nvPr userDrawn="1"/>
          </p:nvSpPr>
          <p:spPr bwMode="auto">
            <a:xfrm>
              <a:off x="9526954" y="2031421"/>
              <a:ext cx="730531" cy="422311"/>
            </a:xfrm>
            <a:custGeom>
              <a:gdLst>
                <a:gd name="T0" fmla="*/ 429 w 429"/>
                <a:gd name="T1" fmla="*/ 129 h 248"/>
                <a:gd name="T2" fmla="*/ 225 w 429"/>
                <a:gd name="T3" fmla="*/ 248 h 248"/>
                <a:gd name="T4" fmla="*/ 0 w 429"/>
                <a:gd name="T5" fmla="*/ 119 h 248"/>
                <a:gd name="T6" fmla="*/ 204 w 429"/>
                <a:gd name="T7" fmla="*/ 0 h 248"/>
                <a:gd name="T8" fmla="*/ 429 w 429"/>
                <a:gd name="T9" fmla="*/ 129 h 248"/>
              </a:gdLst>
              <a:cxnLst>
                <a:cxn ang="0">
                  <a:pos x="T0" y="T1"/>
                </a:cxn>
                <a:cxn ang="0">
                  <a:pos x="T2" y="T3"/>
                </a:cxn>
                <a:cxn ang="0">
                  <a:pos x="T4" y="T5"/>
                </a:cxn>
                <a:cxn ang="0">
                  <a:pos x="T6" y="T7"/>
                </a:cxn>
                <a:cxn ang="0">
                  <a:pos x="T8" y="T9"/>
                </a:cxn>
              </a:cxnLst>
              <a:rect l="0" t="0" r="r" b="b"/>
              <a:pathLst>
                <a:path w="429" h="248">
                  <a:moveTo>
                    <a:pt x="429" y="129"/>
                  </a:moveTo>
                  <a:lnTo>
                    <a:pt x="225" y="248"/>
                  </a:lnTo>
                  <a:lnTo>
                    <a:pt x="0" y="119"/>
                  </a:lnTo>
                  <a:lnTo>
                    <a:pt x="204" y="0"/>
                  </a:lnTo>
                  <a:lnTo>
                    <a:pt x="429" y="129"/>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Freeform 95"/>
            <p:cNvSpPr/>
            <p:nvPr userDrawn="1"/>
          </p:nvSpPr>
          <p:spPr bwMode="auto">
            <a:xfrm>
              <a:off x="9639343" y="3027599"/>
              <a:ext cx="618142" cy="361008"/>
            </a:xfrm>
            <a:custGeom>
              <a:gdLst>
                <a:gd name="T0" fmla="*/ 363 w 363"/>
                <a:gd name="T1" fmla="*/ 11 h 212"/>
                <a:gd name="T2" fmla="*/ 18 w 363"/>
                <a:gd name="T3" fmla="*/ 212 h 212"/>
                <a:gd name="T4" fmla="*/ 0 w 363"/>
                <a:gd name="T5" fmla="*/ 201 h 212"/>
                <a:gd name="T6" fmla="*/ 343 w 363"/>
                <a:gd name="T7" fmla="*/ 0 h 212"/>
                <a:gd name="T8" fmla="*/ 363 w 363"/>
                <a:gd name="T9" fmla="*/ 11 h 212"/>
              </a:gdLst>
              <a:cxnLst>
                <a:cxn ang="0">
                  <a:pos x="T0" y="T1"/>
                </a:cxn>
                <a:cxn ang="0">
                  <a:pos x="T2" y="T3"/>
                </a:cxn>
                <a:cxn ang="0">
                  <a:pos x="T4" y="T5"/>
                </a:cxn>
                <a:cxn ang="0">
                  <a:pos x="T6" y="T7"/>
                </a:cxn>
                <a:cxn ang="0">
                  <a:pos x="T8" y="T9"/>
                </a:cxn>
              </a:cxnLst>
              <a:rect l="0" t="0" r="r" b="b"/>
              <a:pathLst>
                <a:path w="363" h="211">
                  <a:moveTo>
                    <a:pt x="363" y="11"/>
                  </a:moveTo>
                  <a:lnTo>
                    <a:pt x="18" y="212"/>
                  </a:lnTo>
                  <a:lnTo>
                    <a:pt x="0" y="201"/>
                  </a:lnTo>
                  <a:lnTo>
                    <a:pt x="343" y="0"/>
                  </a:lnTo>
                  <a:lnTo>
                    <a:pt x="363"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Freeform 96"/>
            <p:cNvSpPr/>
            <p:nvPr userDrawn="1"/>
          </p:nvSpPr>
          <p:spPr bwMode="auto">
            <a:xfrm>
              <a:off x="8731715" y="2501413"/>
              <a:ext cx="636873" cy="369523"/>
            </a:xfrm>
            <a:custGeom>
              <a:gdLst>
                <a:gd name="T0" fmla="*/ 374 w 374"/>
                <a:gd name="T1" fmla="*/ 11 h 217"/>
                <a:gd name="T2" fmla="*/ 20 w 374"/>
                <a:gd name="T3" fmla="*/ 217 h 217"/>
                <a:gd name="T4" fmla="*/ 0 w 374"/>
                <a:gd name="T5" fmla="*/ 206 h 217"/>
                <a:gd name="T6" fmla="*/ 354 w 374"/>
                <a:gd name="T7" fmla="*/ 0 h 217"/>
                <a:gd name="T8" fmla="*/ 374 w 374"/>
                <a:gd name="T9" fmla="*/ 11 h 217"/>
              </a:gdLst>
              <a:cxnLst>
                <a:cxn ang="0">
                  <a:pos x="T0" y="T1"/>
                </a:cxn>
                <a:cxn ang="0">
                  <a:pos x="T2" y="T3"/>
                </a:cxn>
                <a:cxn ang="0">
                  <a:pos x="T4" y="T5"/>
                </a:cxn>
                <a:cxn ang="0">
                  <a:pos x="T6" y="T7"/>
                </a:cxn>
                <a:cxn ang="0">
                  <a:pos x="T8" y="T9"/>
                </a:cxn>
              </a:cxnLst>
              <a:rect l="0" t="0" r="r" b="b"/>
              <a:pathLst>
                <a:path w="374" h="216">
                  <a:moveTo>
                    <a:pt x="374" y="11"/>
                  </a:moveTo>
                  <a:lnTo>
                    <a:pt x="20" y="217"/>
                  </a:lnTo>
                  <a:lnTo>
                    <a:pt x="0" y="206"/>
                  </a:lnTo>
                  <a:lnTo>
                    <a:pt x="354" y="0"/>
                  </a:lnTo>
                  <a:lnTo>
                    <a:pt x="374"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97"/>
            <p:cNvSpPr/>
            <p:nvPr userDrawn="1"/>
          </p:nvSpPr>
          <p:spPr bwMode="auto">
            <a:xfrm>
              <a:off x="8801532" y="2542282"/>
              <a:ext cx="636873" cy="366117"/>
            </a:xfrm>
            <a:custGeom>
              <a:gdLst>
                <a:gd name="T0" fmla="*/ 374 w 374"/>
                <a:gd name="T1" fmla="*/ 11 h 215"/>
                <a:gd name="T2" fmla="*/ 20 w 374"/>
                <a:gd name="T3" fmla="*/ 215 h 215"/>
                <a:gd name="T4" fmla="*/ 0 w 374"/>
                <a:gd name="T5" fmla="*/ 204 h 215"/>
                <a:gd name="T6" fmla="*/ 354 w 374"/>
                <a:gd name="T7" fmla="*/ 0 h 215"/>
                <a:gd name="T8" fmla="*/ 374 w 374"/>
                <a:gd name="T9" fmla="*/ 11 h 215"/>
              </a:gdLst>
              <a:cxnLst>
                <a:cxn ang="0">
                  <a:pos x="T0" y="T1"/>
                </a:cxn>
                <a:cxn ang="0">
                  <a:pos x="T2" y="T3"/>
                </a:cxn>
                <a:cxn ang="0">
                  <a:pos x="T4" y="T5"/>
                </a:cxn>
                <a:cxn ang="0">
                  <a:pos x="T6" y="T7"/>
                </a:cxn>
                <a:cxn ang="0">
                  <a:pos x="T8" y="T9"/>
                </a:cxn>
              </a:cxnLst>
              <a:rect l="0" t="0" r="r" b="b"/>
              <a:pathLst>
                <a:path w="374" h="215">
                  <a:moveTo>
                    <a:pt x="374" y="11"/>
                  </a:moveTo>
                  <a:lnTo>
                    <a:pt x="20" y="215"/>
                  </a:lnTo>
                  <a:lnTo>
                    <a:pt x="0" y="204"/>
                  </a:lnTo>
                  <a:lnTo>
                    <a:pt x="354" y="0"/>
                  </a:lnTo>
                  <a:lnTo>
                    <a:pt x="374" y="11"/>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98"/>
            <p:cNvSpPr/>
            <p:nvPr userDrawn="1"/>
          </p:nvSpPr>
          <p:spPr bwMode="auto">
            <a:xfrm>
              <a:off x="8869647" y="2579745"/>
              <a:ext cx="635170" cy="369523"/>
            </a:xfrm>
            <a:custGeom>
              <a:gdLst>
                <a:gd name="T0" fmla="*/ 373 w 373"/>
                <a:gd name="T1" fmla="*/ 13 h 217"/>
                <a:gd name="T2" fmla="*/ 19 w 373"/>
                <a:gd name="T3" fmla="*/ 217 h 217"/>
                <a:gd name="T4" fmla="*/ 0 w 373"/>
                <a:gd name="T5" fmla="*/ 206 h 217"/>
                <a:gd name="T6" fmla="*/ 354 w 373"/>
                <a:gd name="T7" fmla="*/ 0 h 217"/>
                <a:gd name="T8" fmla="*/ 373 w 373"/>
                <a:gd name="T9" fmla="*/ 13 h 217"/>
              </a:gdLst>
              <a:cxnLst>
                <a:cxn ang="0">
                  <a:pos x="T0" y="T1"/>
                </a:cxn>
                <a:cxn ang="0">
                  <a:pos x="T2" y="T3"/>
                </a:cxn>
                <a:cxn ang="0">
                  <a:pos x="T4" y="T5"/>
                </a:cxn>
                <a:cxn ang="0">
                  <a:pos x="T6" y="T7"/>
                </a:cxn>
                <a:cxn ang="0">
                  <a:pos x="T8" y="T9"/>
                </a:cxn>
              </a:cxnLst>
              <a:rect l="0" t="0" r="r" b="b"/>
              <a:pathLst>
                <a:path w="373" h="216">
                  <a:moveTo>
                    <a:pt x="373" y="13"/>
                  </a:moveTo>
                  <a:lnTo>
                    <a:pt x="19" y="217"/>
                  </a:lnTo>
                  <a:lnTo>
                    <a:pt x="0" y="206"/>
                  </a:lnTo>
                  <a:lnTo>
                    <a:pt x="354" y="0"/>
                  </a:lnTo>
                  <a:lnTo>
                    <a:pt x="373" y="13"/>
                  </a:ln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Freeform 100"/>
            <p:cNvSpPr/>
            <p:nvPr userDrawn="1"/>
          </p:nvSpPr>
          <p:spPr bwMode="auto">
            <a:xfrm>
              <a:off x="10844973" y="2736408"/>
              <a:ext cx="192425" cy="223076"/>
            </a:xfrm>
            <a:custGeom>
              <a:gdLst>
                <a:gd name="T0" fmla="*/ 31 w 61"/>
                <a:gd name="T1" fmla="*/ 63 h 71"/>
                <a:gd name="T2" fmla="*/ 13 w 61"/>
                <a:gd name="T3" fmla="*/ 68 h 71"/>
                <a:gd name="T4" fmla="*/ 4 w 61"/>
                <a:gd name="T5" fmla="*/ 67 h 71"/>
                <a:gd name="T6" fmla="*/ 3 w 61"/>
                <a:gd name="T7" fmla="*/ 67 h 71"/>
                <a:gd name="T8" fmla="*/ 2 w 61"/>
                <a:gd name="T9" fmla="*/ 65 h 71"/>
                <a:gd name="T10" fmla="*/ 4 w 61"/>
                <a:gd name="T11" fmla="*/ 65 h 71"/>
                <a:gd name="T12" fmla="*/ 24 w 61"/>
                <a:gd name="T13" fmla="*/ 67 h 71"/>
                <a:gd name="T14" fmla="*/ 31 w 61"/>
                <a:gd name="T15" fmla="*/ 57 h 71"/>
                <a:gd name="T16" fmla="*/ 50 w 61"/>
                <a:gd name="T17" fmla="*/ 52 h 71"/>
                <a:gd name="T18" fmla="*/ 45 w 61"/>
                <a:gd name="T19" fmla="*/ 41 h 71"/>
                <a:gd name="T20" fmla="*/ 56 w 61"/>
                <a:gd name="T21" fmla="*/ 31 h 71"/>
                <a:gd name="T22" fmla="*/ 55 w 61"/>
                <a:gd name="T23" fmla="*/ 30 h 71"/>
                <a:gd name="T24" fmla="*/ 53 w 61"/>
                <a:gd name="T25" fmla="*/ 29 h 71"/>
                <a:gd name="T26" fmla="*/ 52 w 61"/>
                <a:gd name="T27" fmla="*/ 28 h 71"/>
                <a:gd name="T28" fmla="*/ 51 w 61"/>
                <a:gd name="T29" fmla="*/ 28 h 71"/>
                <a:gd name="T30" fmla="*/ 49 w 61"/>
                <a:gd name="T31" fmla="*/ 27 h 71"/>
                <a:gd name="T32" fmla="*/ 47 w 61"/>
                <a:gd name="T33" fmla="*/ 26 h 71"/>
                <a:gd name="T34" fmla="*/ 45 w 61"/>
                <a:gd name="T35" fmla="*/ 26 h 71"/>
                <a:gd name="T36" fmla="*/ 44 w 61"/>
                <a:gd name="T37" fmla="*/ 25 h 71"/>
                <a:gd name="T38" fmla="*/ 42 w 61"/>
                <a:gd name="T39" fmla="*/ 24 h 71"/>
                <a:gd name="T40" fmla="*/ 41 w 61"/>
                <a:gd name="T41" fmla="*/ 24 h 71"/>
                <a:gd name="T42" fmla="*/ 40 w 61"/>
                <a:gd name="T43" fmla="*/ 17 h 71"/>
                <a:gd name="T44" fmla="*/ 29 w 61"/>
                <a:gd name="T45" fmla="*/ 11 h 71"/>
                <a:gd name="T46" fmla="*/ 17 w 61"/>
                <a:gd name="T47" fmla="*/ 10 h 71"/>
                <a:gd name="T48" fmla="*/ 16 w 61"/>
                <a:gd name="T49" fmla="*/ 9 h 71"/>
                <a:gd name="T50" fmla="*/ 15 w 61"/>
                <a:gd name="T51" fmla="*/ 9 h 71"/>
                <a:gd name="T52" fmla="*/ 14 w 61"/>
                <a:gd name="T53" fmla="*/ 8 h 71"/>
                <a:gd name="T54" fmla="*/ 13 w 61"/>
                <a:gd name="T55" fmla="*/ 7 h 71"/>
                <a:gd name="T56" fmla="*/ 11 w 61"/>
                <a:gd name="T57" fmla="*/ 5 h 71"/>
                <a:gd name="T58" fmla="*/ 10 w 61"/>
                <a:gd name="T59" fmla="*/ 4 h 71"/>
                <a:gd name="T60" fmla="*/ 9 w 61"/>
                <a:gd name="T61" fmla="*/ 4 h 71"/>
                <a:gd name="T62" fmla="*/ 9 w 61"/>
                <a:gd name="T63" fmla="*/ 3 h 71"/>
                <a:gd name="T64" fmla="*/ 7 w 61"/>
                <a:gd name="T65" fmla="*/ 2 h 71"/>
                <a:gd name="T66" fmla="*/ 5 w 61"/>
                <a:gd name="T67" fmla="*/ 1 h 71"/>
                <a:gd name="T68" fmla="*/ 9 w 61"/>
                <a:gd name="T69" fmla="*/ 0 h 71"/>
                <a:gd name="T70" fmla="*/ 10 w 61"/>
                <a:gd name="T71" fmla="*/ 0 h 71"/>
                <a:gd name="T72" fmla="*/ 12 w 61"/>
                <a:gd name="T73" fmla="*/ 1 h 71"/>
                <a:gd name="T74" fmla="*/ 13 w 61"/>
                <a:gd name="T75" fmla="*/ 2 h 71"/>
                <a:gd name="T76" fmla="*/ 14 w 61"/>
                <a:gd name="T77" fmla="*/ 3 h 71"/>
                <a:gd name="T78" fmla="*/ 15 w 61"/>
                <a:gd name="T79" fmla="*/ 4 h 71"/>
                <a:gd name="T80" fmla="*/ 16 w 61"/>
                <a:gd name="T81" fmla="*/ 5 h 71"/>
                <a:gd name="T82" fmla="*/ 18 w 61"/>
                <a:gd name="T83" fmla="*/ 7 h 71"/>
                <a:gd name="T84" fmla="*/ 19 w 61"/>
                <a:gd name="T85" fmla="*/ 7 h 71"/>
                <a:gd name="T86" fmla="*/ 20 w 61"/>
                <a:gd name="T87" fmla="*/ 8 h 71"/>
                <a:gd name="T88" fmla="*/ 42 w 61"/>
                <a:gd name="T89" fmla="*/ 10 h 71"/>
                <a:gd name="T90" fmla="*/ 44 w 61"/>
                <a:gd name="T91" fmla="*/ 22 h 71"/>
                <a:gd name="T92" fmla="*/ 45 w 61"/>
                <a:gd name="T93" fmla="*/ 23 h 71"/>
                <a:gd name="T94" fmla="*/ 47 w 61"/>
                <a:gd name="T95" fmla="*/ 23 h 71"/>
                <a:gd name="T96" fmla="*/ 49 w 61"/>
                <a:gd name="T97" fmla="*/ 24 h 71"/>
                <a:gd name="T98" fmla="*/ 51 w 61"/>
                <a:gd name="T99" fmla="*/ 25 h 71"/>
                <a:gd name="T100" fmla="*/ 53 w 61"/>
                <a:gd name="T101" fmla="*/ 26 h 71"/>
                <a:gd name="T102" fmla="*/ 55 w 61"/>
                <a:gd name="T103" fmla="*/ 26 h 71"/>
                <a:gd name="T104" fmla="*/ 56 w 61"/>
                <a:gd name="T105" fmla="*/ 27 h 71"/>
                <a:gd name="T106" fmla="*/ 58 w 61"/>
                <a:gd name="T107" fmla="*/ 28 h 71"/>
                <a:gd name="T108" fmla="*/ 59 w 61"/>
                <a:gd name="T109" fmla="*/ 28 h 71"/>
                <a:gd name="T110" fmla="*/ 59 w 61"/>
                <a:gd name="T111" fmla="*/ 29 h 71"/>
                <a:gd name="T112" fmla="*/ 60 w 61"/>
                <a:gd name="T113" fmla="*/ 30 h 71"/>
                <a:gd name="T114" fmla="*/ 50 w 61"/>
                <a:gd name="T115" fmla="*/ 41 h 71"/>
                <a:gd name="T116" fmla="*/ 54 w 61"/>
                <a:gd name="T117" fmla="*/ 53 h 71"/>
                <a:gd name="T118" fmla="*/ 43 w 61"/>
                <a:gd name="T119" fmla="*/ 57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1" h="71">
                  <a:moveTo>
                    <a:pt x="34" y="58"/>
                  </a:moveTo>
                  <a:cubicBezTo>
                    <a:pt x="33" y="59"/>
                    <a:pt x="32" y="61"/>
                    <a:pt x="31" y="63"/>
                  </a:cubicBezTo>
                  <a:cubicBezTo>
                    <a:pt x="30" y="66"/>
                    <a:pt x="29" y="69"/>
                    <a:pt x="26" y="70"/>
                  </a:cubicBezTo>
                  <a:cubicBezTo>
                    <a:pt x="22" y="71"/>
                    <a:pt x="17" y="70"/>
                    <a:pt x="13" y="68"/>
                  </a:cubicBezTo>
                  <a:cubicBezTo>
                    <a:pt x="10" y="68"/>
                    <a:pt x="7" y="67"/>
                    <a:pt x="5" y="67"/>
                  </a:cubicBezTo>
                  <a:cubicBezTo>
                    <a:pt x="4" y="67"/>
                    <a:pt x="4" y="67"/>
                    <a:pt x="4" y="67"/>
                  </a:cubicBezTo>
                  <a:cubicBezTo>
                    <a:pt x="4" y="67"/>
                    <a:pt x="4" y="67"/>
                    <a:pt x="4" y="67"/>
                  </a:cubicBezTo>
                  <a:cubicBezTo>
                    <a:pt x="3" y="67"/>
                    <a:pt x="3" y="67"/>
                    <a:pt x="3" y="67"/>
                  </a:cubicBezTo>
                  <a:cubicBezTo>
                    <a:pt x="0" y="66"/>
                    <a:pt x="0" y="66"/>
                    <a:pt x="0" y="66"/>
                  </a:cubicBezTo>
                  <a:cubicBezTo>
                    <a:pt x="1" y="65"/>
                    <a:pt x="1" y="65"/>
                    <a:pt x="2" y="65"/>
                  </a:cubicBezTo>
                  <a:cubicBezTo>
                    <a:pt x="2" y="65"/>
                    <a:pt x="2" y="65"/>
                    <a:pt x="2" y="65"/>
                  </a:cubicBezTo>
                  <a:cubicBezTo>
                    <a:pt x="3" y="65"/>
                    <a:pt x="3" y="65"/>
                    <a:pt x="4" y="65"/>
                  </a:cubicBezTo>
                  <a:cubicBezTo>
                    <a:pt x="7" y="64"/>
                    <a:pt x="11" y="65"/>
                    <a:pt x="14" y="66"/>
                  </a:cubicBezTo>
                  <a:cubicBezTo>
                    <a:pt x="18" y="67"/>
                    <a:pt x="22" y="68"/>
                    <a:pt x="24" y="67"/>
                  </a:cubicBezTo>
                  <a:cubicBezTo>
                    <a:pt x="26" y="67"/>
                    <a:pt x="27" y="65"/>
                    <a:pt x="27" y="63"/>
                  </a:cubicBezTo>
                  <a:cubicBezTo>
                    <a:pt x="28" y="60"/>
                    <a:pt x="29" y="58"/>
                    <a:pt x="31" y="57"/>
                  </a:cubicBezTo>
                  <a:cubicBezTo>
                    <a:pt x="34" y="55"/>
                    <a:pt x="38" y="55"/>
                    <a:pt x="42" y="54"/>
                  </a:cubicBezTo>
                  <a:cubicBezTo>
                    <a:pt x="45" y="54"/>
                    <a:pt x="49" y="53"/>
                    <a:pt x="50" y="52"/>
                  </a:cubicBezTo>
                  <a:cubicBezTo>
                    <a:pt x="51" y="51"/>
                    <a:pt x="50" y="49"/>
                    <a:pt x="48" y="47"/>
                  </a:cubicBezTo>
                  <a:cubicBezTo>
                    <a:pt x="47" y="45"/>
                    <a:pt x="45" y="43"/>
                    <a:pt x="45" y="41"/>
                  </a:cubicBezTo>
                  <a:cubicBezTo>
                    <a:pt x="46" y="39"/>
                    <a:pt x="49" y="37"/>
                    <a:pt x="51" y="35"/>
                  </a:cubicBezTo>
                  <a:cubicBezTo>
                    <a:pt x="54" y="34"/>
                    <a:pt x="56" y="32"/>
                    <a:pt x="56" y="31"/>
                  </a:cubicBezTo>
                  <a:cubicBezTo>
                    <a:pt x="56" y="30"/>
                    <a:pt x="56" y="30"/>
                    <a:pt x="55" y="30"/>
                  </a:cubicBezTo>
                  <a:cubicBezTo>
                    <a:pt x="55" y="30"/>
                    <a:pt x="55" y="30"/>
                    <a:pt x="55" y="30"/>
                  </a:cubicBezTo>
                  <a:cubicBezTo>
                    <a:pt x="55" y="30"/>
                    <a:pt x="55" y="30"/>
                    <a:pt x="55" y="29"/>
                  </a:cubicBezTo>
                  <a:cubicBezTo>
                    <a:pt x="54" y="29"/>
                    <a:pt x="54" y="29"/>
                    <a:pt x="53" y="29"/>
                  </a:cubicBezTo>
                  <a:cubicBezTo>
                    <a:pt x="53" y="29"/>
                    <a:pt x="53" y="29"/>
                    <a:pt x="53" y="29"/>
                  </a:cubicBezTo>
                  <a:cubicBezTo>
                    <a:pt x="53" y="29"/>
                    <a:pt x="52" y="28"/>
                    <a:pt x="52" y="28"/>
                  </a:cubicBezTo>
                  <a:cubicBezTo>
                    <a:pt x="52" y="28"/>
                    <a:pt x="52" y="28"/>
                    <a:pt x="52" y="28"/>
                  </a:cubicBezTo>
                  <a:cubicBezTo>
                    <a:pt x="51" y="28"/>
                    <a:pt x="51" y="28"/>
                    <a:pt x="51" y="28"/>
                  </a:cubicBezTo>
                  <a:cubicBezTo>
                    <a:pt x="51" y="28"/>
                    <a:pt x="50" y="28"/>
                    <a:pt x="50" y="28"/>
                  </a:cubicBezTo>
                  <a:cubicBezTo>
                    <a:pt x="50" y="27"/>
                    <a:pt x="49" y="27"/>
                    <a:pt x="49" y="27"/>
                  </a:cubicBezTo>
                  <a:cubicBezTo>
                    <a:pt x="48" y="27"/>
                    <a:pt x="48" y="27"/>
                    <a:pt x="47" y="27"/>
                  </a:cubicBezTo>
                  <a:cubicBezTo>
                    <a:pt x="47" y="27"/>
                    <a:pt x="47" y="26"/>
                    <a:pt x="47" y="26"/>
                  </a:cubicBezTo>
                  <a:cubicBezTo>
                    <a:pt x="47" y="26"/>
                    <a:pt x="46" y="26"/>
                    <a:pt x="46" y="26"/>
                  </a:cubicBezTo>
                  <a:cubicBezTo>
                    <a:pt x="46" y="26"/>
                    <a:pt x="45" y="26"/>
                    <a:pt x="45" y="26"/>
                  </a:cubicBezTo>
                  <a:cubicBezTo>
                    <a:pt x="45" y="26"/>
                    <a:pt x="44" y="25"/>
                    <a:pt x="44" y="25"/>
                  </a:cubicBezTo>
                  <a:cubicBezTo>
                    <a:pt x="44" y="25"/>
                    <a:pt x="44" y="25"/>
                    <a:pt x="44" y="25"/>
                  </a:cubicBezTo>
                  <a:cubicBezTo>
                    <a:pt x="43" y="25"/>
                    <a:pt x="43" y="25"/>
                    <a:pt x="43" y="25"/>
                  </a:cubicBezTo>
                  <a:cubicBezTo>
                    <a:pt x="42" y="24"/>
                    <a:pt x="42" y="24"/>
                    <a:pt x="42" y="24"/>
                  </a:cubicBezTo>
                  <a:cubicBezTo>
                    <a:pt x="42" y="24"/>
                    <a:pt x="42" y="24"/>
                    <a:pt x="42" y="24"/>
                  </a:cubicBezTo>
                  <a:cubicBezTo>
                    <a:pt x="41" y="24"/>
                    <a:pt x="41" y="24"/>
                    <a:pt x="41" y="24"/>
                  </a:cubicBezTo>
                  <a:cubicBezTo>
                    <a:pt x="41" y="23"/>
                    <a:pt x="41" y="23"/>
                    <a:pt x="41" y="23"/>
                  </a:cubicBezTo>
                  <a:cubicBezTo>
                    <a:pt x="39" y="21"/>
                    <a:pt x="39" y="19"/>
                    <a:pt x="40" y="17"/>
                  </a:cubicBezTo>
                  <a:cubicBezTo>
                    <a:pt x="40" y="15"/>
                    <a:pt x="40" y="12"/>
                    <a:pt x="39" y="11"/>
                  </a:cubicBezTo>
                  <a:cubicBezTo>
                    <a:pt x="37" y="10"/>
                    <a:pt x="33" y="11"/>
                    <a:pt x="29" y="11"/>
                  </a:cubicBezTo>
                  <a:cubicBezTo>
                    <a:pt x="25" y="11"/>
                    <a:pt x="21" y="11"/>
                    <a:pt x="19" y="10"/>
                  </a:cubicBezTo>
                  <a:cubicBezTo>
                    <a:pt x="18" y="10"/>
                    <a:pt x="18" y="10"/>
                    <a:pt x="17" y="10"/>
                  </a:cubicBezTo>
                  <a:cubicBezTo>
                    <a:pt x="17" y="10"/>
                    <a:pt x="17" y="10"/>
                    <a:pt x="17" y="10"/>
                  </a:cubicBezTo>
                  <a:cubicBezTo>
                    <a:pt x="17" y="10"/>
                    <a:pt x="16" y="9"/>
                    <a:pt x="16" y="9"/>
                  </a:cubicBezTo>
                  <a:cubicBezTo>
                    <a:pt x="16" y="9"/>
                    <a:pt x="16" y="9"/>
                    <a:pt x="16" y="9"/>
                  </a:cubicBezTo>
                  <a:cubicBezTo>
                    <a:pt x="16" y="9"/>
                    <a:pt x="15" y="9"/>
                    <a:pt x="15" y="9"/>
                  </a:cubicBezTo>
                  <a:cubicBezTo>
                    <a:pt x="15" y="8"/>
                    <a:pt x="15" y="8"/>
                    <a:pt x="15" y="8"/>
                  </a:cubicBezTo>
                  <a:cubicBezTo>
                    <a:pt x="14" y="8"/>
                    <a:pt x="14" y="8"/>
                    <a:pt x="14" y="8"/>
                  </a:cubicBezTo>
                  <a:cubicBezTo>
                    <a:pt x="14" y="7"/>
                    <a:pt x="14" y="7"/>
                    <a:pt x="13" y="7"/>
                  </a:cubicBezTo>
                  <a:cubicBezTo>
                    <a:pt x="13" y="7"/>
                    <a:pt x="13" y="7"/>
                    <a:pt x="13" y="7"/>
                  </a:cubicBezTo>
                  <a:cubicBezTo>
                    <a:pt x="13" y="7"/>
                    <a:pt x="12" y="6"/>
                    <a:pt x="12" y="6"/>
                  </a:cubicBezTo>
                  <a:cubicBezTo>
                    <a:pt x="12" y="6"/>
                    <a:pt x="12" y="6"/>
                    <a:pt x="11" y="5"/>
                  </a:cubicBezTo>
                  <a:cubicBezTo>
                    <a:pt x="11" y="5"/>
                    <a:pt x="11" y="5"/>
                    <a:pt x="11" y="5"/>
                  </a:cubicBezTo>
                  <a:cubicBezTo>
                    <a:pt x="11" y="5"/>
                    <a:pt x="10" y="5"/>
                    <a:pt x="10" y="4"/>
                  </a:cubicBezTo>
                  <a:cubicBezTo>
                    <a:pt x="10" y="4"/>
                    <a:pt x="10" y="4"/>
                    <a:pt x="10" y="4"/>
                  </a:cubicBezTo>
                  <a:cubicBezTo>
                    <a:pt x="10" y="4"/>
                    <a:pt x="10" y="4"/>
                    <a:pt x="9" y="4"/>
                  </a:cubicBezTo>
                  <a:cubicBezTo>
                    <a:pt x="9" y="3"/>
                    <a:pt x="9" y="3"/>
                    <a:pt x="9" y="3"/>
                  </a:cubicBezTo>
                  <a:cubicBezTo>
                    <a:pt x="9" y="3"/>
                    <a:pt x="9" y="3"/>
                    <a:pt x="9" y="3"/>
                  </a:cubicBezTo>
                  <a:cubicBezTo>
                    <a:pt x="8" y="3"/>
                    <a:pt x="8" y="2"/>
                    <a:pt x="8" y="2"/>
                  </a:cubicBezTo>
                  <a:cubicBezTo>
                    <a:pt x="7" y="2"/>
                    <a:pt x="7" y="2"/>
                    <a:pt x="7" y="2"/>
                  </a:cubicBezTo>
                  <a:cubicBezTo>
                    <a:pt x="7" y="2"/>
                    <a:pt x="6" y="2"/>
                    <a:pt x="6" y="2"/>
                  </a:cubicBezTo>
                  <a:cubicBezTo>
                    <a:pt x="6" y="2"/>
                    <a:pt x="6" y="1"/>
                    <a:pt x="5" y="1"/>
                  </a:cubicBezTo>
                  <a:cubicBezTo>
                    <a:pt x="8" y="0"/>
                    <a:pt x="8" y="0"/>
                    <a:pt x="8" y="0"/>
                  </a:cubicBezTo>
                  <a:cubicBezTo>
                    <a:pt x="9" y="0"/>
                    <a:pt x="9" y="0"/>
                    <a:pt x="9" y="0"/>
                  </a:cubicBezTo>
                  <a:cubicBezTo>
                    <a:pt x="9" y="0"/>
                    <a:pt x="10" y="0"/>
                    <a:pt x="10" y="0"/>
                  </a:cubicBezTo>
                  <a:cubicBezTo>
                    <a:pt x="10" y="0"/>
                    <a:pt x="10" y="0"/>
                    <a:pt x="10" y="0"/>
                  </a:cubicBezTo>
                  <a:cubicBezTo>
                    <a:pt x="10" y="0"/>
                    <a:pt x="11" y="1"/>
                    <a:pt x="11" y="1"/>
                  </a:cubicBezTo>
                  <a:cubicBezTo>
                    <a:pt x="11" y="1"/>
                    <a:pt x="11" y="1"/>
                    <a:pt x="12" y="1"/>
                  </a:cubicBezTo>
                  <a:cubicBezTo>
                    <a:pt x="12" y="1"/>
                    <a:pt x="12" y="1"/>
                    <a:pt x="12" y="2"/>
                  </a:cubicBezTo>
                  <a:cubicBezTo>
                    <a:pt x="12" y="2"/>
                    <a:pt x="12" y="2"/>
                    <a:pt x="13" y="2"/>
                  </a:cubicBezTo>
                  <a:cubicBezTo>
                    <a:pt x="13" y="2"/>
                    <a:pt x="13" y="2"/>
                    <a:pt x="13" y="2"/>
                  </a:cubicBezTo>
                  <a:cubicBezTo>
                    <a:pt x="13" y="3"/>
                    <a:pt x="14" y="3"/>
                    <a:pt x="14" y="3"/>
                  </a:cubicBezTo>
                  <a:cubicBezTo>
                    <a:pt x="14" y="3"/>
                    <a:pt x="14" y="3"/>
                    <a:pt x="14" y="3"/>
                  </a:cubicBezTo>
                  <a:cubicBezTo>
                    <a:pt x="14" y="4"/>
                    <a:pt x="15" y="4"/>
                    <a:pt x="15" y="4"/>
                  </a:cubicBezTo>
                  <a:cubicBezTo>
                    <a:pt x="15" y="5"/>
                    <a:pt x="16" y="5"/>
                    <a:pt x="16" y="5"/>
                  </a:cubicBezTo>
                  <a:cubicBezTo>
                    <a:pt x="16" y="5"/>
                    <a:pt x="16" y="5"/>
                    <a:pt x="16" y="5"/>
                  </a:cubicBezTo>
                  <a:cubicBezTo>
                    <a:pt x="16" y="5"/>
                    <a:pt x="17" y="6"/>
                    <a:pt x="17" y="6"/>
                  </a:cubicBezTo>
                  <a:cubicBezTo>
                    <a:pt x="17" y="6"/>
                    <a:pt x="18" y="7"/>
                    <a:pt x="18" y="7"/>
                  </a:cubicBezTo>
                  <a:cubicBezTo>
                    <a:pt x="18" y="7"/>
                    <a:pt x="18" y="7"/>
                    <a:pt x="18" y="7"/>
                  </a:cubicBezTo>
                  <a:cubicBezTo>
                    <a:pt x="18" y="7"/>
                    <a:pt x="19" y="7"/>
                    <a:pt x="19" y="7"/>
                  </a:cubicBezTo>
                  <a:cubicBezTo>
                    <a:pt x="19" y="8"/>
                    <a:pt x="19" y="8"/>
                    <a:pt x="20" y="8"/>
                  </a:cubicBezTo>
                  <a:cubicBezTo>
                    <a:pt x="20" y="8"/>
                    <a:pt x="20" y="8"/>
                    <a:pt x="20" y="8"/>
                  </a:cubicBezTo>
                  <a:cubicBezTo>
                    <a:pt x="22" y="9"/>
                    <a:pt x="26" y="9"/>
                    <a:pt x="29" y="8"/>
                  </a:cubicBezTo>
                  <a:cubicBezTo>
                    <a:pt x="34" y="8"/>
                    <a:pt x="39" y="8"/>
                    <a:pt x="42" y="10"/>
                  </a:cubicBezTo>
                  <a:cubicBezTo>
                    <a:pt x="45" y="11"/>
                    <a:pt x="44" y="14"/>
                    <a:pt x="44" y="17"/>
                  </a:cubicBezTo>
                  <a:cubicBezTo>
                    <a:pt x="44" y="19"/>
                    <a:pt x="43" y="21"/>
                    <a:pt x="44" y="22"/>
                  </a:cubicBezTo>
                  <a:cubicBezTo>
                    <a:pt x="44" y="22"/>
                    <a:pt x="45" y="22"/>
                    <a:pt x="45" y="22"/>
                  </a:cubicBezTo>
                  <a:cubicBezTo>
                    <a:pt x="45" y="23"/>
                    <a:pt x="45" y="23"/>
                    <a:pt x="45" y="23"/>
                  </a:cubicBezTo>
                  <a:cubicBezTo>
                    <a:pt x="46" y="23"/>
                    <a:pt x="46" y="23"/>
                    <a:pt x="46" y="23"/>
                  </a:cubicBezTo>
                  <a:cubicBezTo>
                    <a:pt x="47" y="23"/>
                    <a:pt x="47" y="23"/>
                    <a:pt x="47" y="23"/>
                  </a:cubicBezTo>
                  <a:cubicBezTo>
                    <a:pt x="47" y="24"/>
                    <a:pt x="47" y="24"/>
                    <a:pt x="48" y="24"/>
                  </a:cubicBezTo>
                  <a:cubicBezTo>
                    <a:pt x="48" y="24"/>
                    <a:pt x="49" y="24"/>
                    <a:pt x="49" y="24"/>
                  </a:cubicBezTo>
                  <a:cubicBezTo>
                    <a:pt x="49" y="24"/>
                    <a:pt x="50" y="24"/>
                    <a:pt x="50" y="25"/>
                  </a:cubicBezTo>
                  <a:cubicBezTo>
                    <a:pt x="50" y="25"/>
                    <a:pt x="51" y="25"/>
                    <a:pt x="51" y="25"/>
                  </a:cubicBezTo>
                  <a:cubicBezTo>
                    <a:pt x="52" y="25"/>
                    <a:pt x="52" y="25"/>
                    <a:pt x="53" y="26"/>
                  </a:cubicBezTo>
                  <a:cubicBezTo>
                    <a:pt x="53" y="26"/>
                    <a:pt x="53" y="26"/>
                    <a:pt x="53" y="26"/>
                  </a:cubicBezTo>
                  <a:cubicBezTo>
                    <a:pt x="53" y="26"/>
                    <a:pt x="54" y="26"/>
                    <a:pt x="54" y="26"/>
                  </a:cubicBezTo>
                  <a:cubicBezTo>
                    <a:pt x="54" y="26"/>
                    <a:pt x="55" y="26"/>
                    <a:pt x="55" y="26"/>
                  </a:cubicBezTo>
                  <a:cubicBezTo>
                    <a:pt x="55" y="27"/>
                    <a:pt x="55" y="27"/>
                    <a:pt x="56" y="27"/>
                  </a:cubicBezTo>
                  <a:cubicBezTo>
                    <a:pt x="56" y="27"/>
                    <a:pt x="56" y="27"/>
                    <a:pt x="56" y="27"/>
                  </a:cubicBezTo>
                  <a:cubicBezTo>
                    <a:pt x="57" y="27"/>
                    <a:pt x="57" y="27"/>
                    <a:pt x="57" y="27"/>
                  </a:cubicBezTo>
                  <a:cubicBezTo>
                    <a:pt x="57" y="28"/>
                    <a:pt x="58" y="28"/>
                    <a:pt x="58" y="28"/>
                  </a:cubicBezTo>
                  <a:cubicBezTo>
                    <a:pt x="58" y="28"/>
                    <a:pt x="58" y="28"/>
                    <a:pt x="58" y="28"/>
                  </a:cubicBezTo>
                  <a:cubicBezTo>
                    <a:pt x="58" y="28"/>
                    <a:pt x="58" y="28"/>
                    <a:pt x="59" y="28"/>
                  </a:cubicBezTo>
                  <a:cubicBezTo>
                    <a:pt x="59" y="29"/>
                    <a:pt x="59" y="29"/>
                    <a:pt x="59" y="29"/>
                  </a:cubicBezTo>
                  <a:cubicBezTo>
                    <a:pt x="59" y="29"/>
                    <a:pt x="59" y="29"/>
                    <a:pt x="59" y="29"/>
                  </a:cubicBezTo>
                  <a:cubicBezTo>
                    <a:pt x="59" y="29"/>
                    <a:pt x="60" y="29"/>
                    <a:pt x="60" y="29"/>
                  </a:cubicBezTo>
                  <a:cubicBezTo>
                    <a:pt x="60" y="30"/>
                    <a:pt x="60" y="30"/>
                    <a:pt x="60" y="30"/>
                  </a:cubicBezTo>
                  <a:cubicBezTo>
                    <a:pt x="61" y="33"/>
                    <a:pt x="57" y="35"/>
                    <a:pt x="54" y="37"/>
                  </a:cubicBezTo>
                  <a:cubicBezTo>
                    <a:pt x="52" y="38"/>
                    <a:pt x="50" y="40"/>
                    <a:pt x="50" y="41"/>
                  </a:cubicBezTo>
                  <a:cubicBezTo>
                    <a:pt x="49" y="42"/>
                    <a:pt x="51" y="44"/>
                    <a:pt x="52" y="46"/>
                  </a:cubicBezTo>
                  <a:cubicBezTo>
                    <a:pt x="54" y="48"/>
                    <a:pt x="56" y="51"/>
                    <a:pt x="54" y="53"/>
                  </a:cubicBezTo>
                  <a:cubicBezTo>
                    <a:pt x="54" y="54"/>
                    <a:pt x="53" y="54"/>
                    <a:pt x="53" y="54"/>
                  </a:cubicBezTo>
                  <a:cubicBezTo>
                    <a:pt x="50" y="56"/>
                    <a:pt x="46" y="56"/>
                    <a:pt x="43" y="57"/>
                  </a:cubicBezTo>
                  <a:cubicBezTo>
                    <a:pt x="39" y="57"/>
                    <a:pt x="36" y="57"/>
                    <a:pt x="34" y="5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Freeform 101"/>
            <p:cNvSpPr/>
            <p:nvPr userDrawn="1"/>
          </p:nvSpPr>
          <p:spPr bwMode="auto">
            <a:xfrm>
              <a:off x="10628710" y="2836878"/>
              <a:ext cx="44275" cy="34057"/>
            </a:xfrm>
            <a:custGeom>
              <a:gdLst>
                <a:gd name="T0" fmla="*/ 2 w 14"/>
                <a:gd name="T1" fmla="*/ 11 h 11"/>
                <a:gd name="T2" fmla="*/ 1 w 14"/>
                <a:gd name="T3" fmla="*/ 11 h 11"/>
                <a:gd name="T4" fmla="*/ 1 w 14"/>
                <a:gd name="T5" fmla="*/ 10 h 11"/>
                <a:gd name="T6" fmla="*/ 7 w 14"/>
                <a:gd name="T7" fmla="*/ 3 h 11"/>
                <a:gd name="T8" fmla="*/ 8 w 14"/>
                <a:gd name="T9" fmla="*/ 3 h 11"/>
                <a:gd name="T10" fmla="*/ 8 w 14"/>
                <a:gd name="T11" fmla="*/ 2 h 11"/>
                <a:gd name="T12" fmla="*/ 9 w 14"/>
                <a:gd name="T13" fmla="*/ 2 h 11"/>
                <a:gd name="T14" fmla="*/ 9 w 14"/>
                <a:gd name="T15" fmla="*/ 2 h 11"/>
                <a:gd name="T16" fmla="*/ 10 w 14"/>
                <a:gd name="T17" fmla="*/ 1 h 11"/>
                <a:gd name="T18" fmla="*/ 10 w 14"/>
                <a:gd name="T19" fmla="*/ 1 h 11"/>
                <a:gd name="T20" fmla="*/ 11 w 14"/>
                <a:gd name="T21" fmla="*/ 0 h 11"/>
                <a:gd name="T22" fmla="*/ 11 w 14"/>
                <a:gd name="T23" fmla="*/ 0 h 11"/>
                <a:gd name="T24" fmla="*/ 14 w 14"/>
                <a:gd name="T25" fmla="*/ 2 h 11"/>
                <a:gd name="T26" fmla="*/ 14 w 14"/>
                <a:gd name="T27" fmla="*/ 2 h 11"/>
                <a:gd name="T28" fmla="*/ 13 w 14"/>
                <a:gd name="T29" fmla="*/ 3 h 11"/>
                <a:gd name="T30" fmla="*/ 13 w 14"/>
                <a:gd name="T31" fmla="*/ 3 h 11"/>
                <a:gd name="T32" fmla="*/ 12 w 14"/>
                <a:gd name="T33" fmla="*/ 3 h 11"/>
                <a:gd name="T34" fmla="*/ 12 w 14"/>
                <a:gd name="T35" fmla="*/ 4 h 11"/>
                <a:gd name="T36" fmla="*/ 11 w 14"/>
                <a:gd name="T37" fmla="*/ 4 h 11"/>
                <a:gd name="T38" fmla="*/ 11 w 14"/>
                <a:gd name="T39" fmla="*/ 4 h 11"/>
                <a:gd name="T40" fmla="*/ 10 w 14"/>
                <a:gd name="T41" fmla="*/ 5 h 11"/>
                <a:gd name="T42" fmla="*/ 9 w 14"/>
                <a:gd name="T43" fmla="*/ 6 h 11"/>
                <a:gd name="T44" fmla="*/ 9 w 14"/>
                <a:gd name="T45" fmla="*/ 6 h 11"/>
                <a:gd name="T46" fmla="*/ 8 w 14"/>
                <a:gd name="T47" fmla="*/ 6 h 11"/>
                <a:gd name="T48" fmla="*/ 8 w 14"/>
                <a:gd name="T49" fmla="*/ 6 h 11"/>
                <a:gd name="T50" fmla="*/ 7 w 14"/>
                <a:gd name="T51" fmla="*/ 7 h 11"/>
                <a:gd name="T52" fmla="*/ 7 w 14"/>
                <a:gd name="T53" fmla="*/ 7 h 11"/>
                <a:gd name="T54" fmla="*/ 6 w 14"/>
                <a:gd name="T55" fmla="*/ 7 h 11"/>
                <a:gd name="T56" fmla="*/ 6 w 14"/>
                <a:gd name="T57" fmla="*/ 8 h 11"/>
                <a:gd name="T58" fmla="*/ 6 w 14"/>
                <a:gd name="T59" fmla="*/ 8 h 11"/>
                <a:gd name="T60" fmla="*/ 6 w 14"/>
                <a:gd name="T61" fmla="*/ 8 h 11"/>
                <a:gd name="T62" fmla="*/ 5 w 14"/>
                <a:gd name="T63" fmla="*/ 9 h 11"/>
                <a:gd name="T64" fmla="*/ 5 w 14"/>
                <a:gd name="T65" fmla="*/ 9 h 11"/>
                <a:gd name="T66" fmla="*/ 5 w 14"/>
                <a:gd name="T67" fmla="*/ 9 h 11"/>
                <a:gd name="T68" fmla="*/ 5 w 14"/>
                <a:gd name="T69" fmla="*/ 9 h 11"/>
                <a:gd name="T70" fmla="*/ 5 w 14"/>
                <a:gd name="T71" fmla="*/ 10 h 11"/>
                <a:gd name="T72" fmla="*/ 2 w 14"/>
                <a:gd name="T73" fmla="*/ 11 h 11"/>
                <a:gd name="T74" fmla="*/ 2 w 14"/>
                <a:gd name="T75" fmla="*/ 11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 h="11">
                  <a:moveTo>
                    <a:pt x="2" y="11"/>
                  </a:moveTo>
                  <a:cubicBezTo>
                    <a:pt x="2" y="11"/>
                    <a:pt x="1" y="11"/>
                    <a:pt x="1" y="11"/>
                  </a:cubicBezTo>
                  <a:cubicBezTo>
                    <a:pt x="1" y="11"/>
                    <a:pt x="1" y="10"/>
                    <a:pt x="1" y="10"/>
                  </a:cubicBezTo>
                  <a:cubicBezTo>
                    <a:pt x="0" y="8"/>
                    <a:pt x="4" y="5"/>
                    <a:pt x="7" y="3"/>
                  </a:cubicBezTo>
                  <a:cubicBezTo>
                    <a:pt x="7" y="3"/>
                    <a:pt x="7" y="3"/>
                    <a:pt x="8" y="3"/>
                  </a:cubicBezTo>
                  <a:cubicBezTo>
                    <a:pt x="8" y="3"/>
                    <a:pt x="8" y="3"/>
                    <a:pt x="8" y="2"/>
                  </a:cubicBezTo>
                  <a:cubicBezTo>
                    <a:pt x="8" y="2"/>
                    <a:pt x="9" y="2"/>
                    <a:pt x="9" y="2"/>
                  </a:cubicBezTo>
                  <a:cubicBezTo>
                    <a:pt x="9" y="2"/>
                    <a:pt x="9" y="2"/>
                    <a:pt x="9" y="2"/>
                  </a:cubicBezTo>
                  <a:cubicBezTo>
                    <a:pt x="10" y="1"/>
                    <a:pt x="10" y="1"/>
                    <a:pt x="10" y="1"/>
                  </a:cubicBezTo>
                  <a:cubicBezTo>
                    <a:pt x="10" y="1"/>
                    <a:pt x="10" y="1"/>
                    <a:pt x="10" y="1"/>
                  </a:cubicBezTo>
                  <a:cubicBezTo>
                    <a:pt x="10" y="1"/>
                    <a:pt x="11" y="0"/>
                    <a:pt x="11" y="0"/>
                  </a:cubicBezTo>
                  <a:cubicBezTo>
                    <a:pt x="11" y="0"/>
                    <a:pt x="11" y="0"/>
                    <a:pt x="11" y="0"/>
                  </a:cubicBezTo>
                  <a:cubicBezTo>
                    <a:pt x="14" y="2"/>
                    <a:pt x="14" y="2"/>
                    <a:pt x="14" y="2"/>
                  </a:cubicBezTo>
                  <a:cubicBezTo>
                    <a:pt x="14" y="2"/>
                    <a:pt x="14" y="2"/>
                    <a:pt x="14" y="2"/>
                  </a:cubicBezTo>
                  <a:cubicBezTo>
                    <a:pt x="14" y="2"/>
                    <a:pt x="13" y="2"/>
                    <a:pt x="13" y="3"/>
                  </a:cubicBezTo>
                  <a:cubicBezTo>
                    <a:pt x="13" y="3"/>
                    <a:pt x="13" y="3"/>
                    <a:pt x="13" y="3"/>
                  </a:cubicBezTo>
                  <a:cubicBezTo>
                    <a:pt x="13" y="3"/>
                    <a:pt x="13" y="3"/>
                    <a:pt x="12" y="3"/>
                  </a:cubicBezTo>
                  <a:cubicBezTo>
                    <a:pt x="12" y="3"/>
                    <a:pt x="12" y="3"/>
                    <a:pt x="12" y="4"/>
                  </a:cubicBezTo>
                  <a:cubicBezTo>
                    <a:pt x="12" y="4"/>
                    <a:pt x="11" y="4"/>
                    <a:pt x="11" y="4"/>
                  </a:cubicBezTo>
                  <a:cubicBezTo>
                    <a:pt x="11" y="4"/>
                    <a:pt x="11" y="4"/>
                    <a:pt x="11" y="4"/>
                  </a:cubicBezTo>
                  <a:cubicBezTo>
                    <a:pt x="11" y="5"/>
                    <a:pt x="10" y="5"/>
                    <a:pt x="10" y="5"/>
                  </a:cubicBezTo>
                  <a:cubicBezTo>
                    <a:pt x="10" y="5"/>
                    <a:pt x="9" y="5"/>
                    <a:pt x="9" y="6"/>
                  </a:cubicBezTo>
                  <a:cubicBezTo>
                    <a:pt x="9" y="6"/>
                    <a:pt x="9" y="6"/>
                    <a:pt x="9" y="6"/>
                  </a:cubicBezTo>
                  <a:cubicBezTo>
                    <a:pt x="9" y="6"/>
                    <a:pt x="8" y="6"/>
                    <a:pt x="8" y="6"/>
                  </a:cubicBezTo>
                  <a:cubicBezTo>
                    <a:pt x="8" y="6"/>
                    <a:pt x="8" y="6"/>
                    <a:pt x="8" y="6"/>
                  </a:cubicBezTo>
                  <a:cubicBezTo>
                    <a:pt x="8" y="7"/>
                    <a:pt x="7" y="7"/>
                    <a:pt x="7" y="7"/>
                  </a:cubicBezTo>
                  <a:cubicBezTo>
                    <a:pt x="7" y="7"/>
                    <a:pt x="7" y="7"/>
                    <a:pt x="7" y="7"/>
                  </a:cubicBezTo>
                  <a:cubicBezTo>
                    <a:pt x="7" y="7"/>
                    <a:pt x="7" y="7"/>
                    <a:pt x="6" y="7"/>
                  </a:cubicBezTo>
                  <a:cubicBezTo>
                    <a:pt x="6" y="7"/>
                    <a:pt x="6" y="8"/>
                    <a:pt x="6" y="8"/>
                  </a:cubicBezTo>
                  <a:cubicBezTo>
                    <a:pt x="6" y="8"/>
                    <a:pt x="6" y="8"/>
                    <a:pt x="6" y="8"/>
                  </a:cubicBezTo>
                  <a:cubicBezTo>
                    <a:pt x="6" y="8"/>
                    <a:pt x="6" y="8"/>
                    <a:pt x="6" y="8"/>
                  </a:cubicBezTo>
                  <a:cubicBezTo>
                    <a:pt x="6" y="8"/>
                    <a:pt x="5" y="8"/>
                    <a:pt x="5" y="9"/>
                  </a:cubicBezTo>
                  <a:cubicBezTo>
                    <a:pt x="5" y="9"/>
                    <a:pt x="5" y="9"/>
                    <a:pt x="5" y="9"/>
                  </a:cubicBezTo>
                  <a:cubicBezTo>
                    <a:pt x="5" y="9"/>
                    <a:pt x="5" y="9"/>
                    <a:pt x="5" y="9"/>
                  </a:cubicBezTo>
                  <a:cubicBezTo>
                    <a:pt x="5" y="9"/>
                    <a:pt x="5" y="9"/>
                    <a:pt x="5" y="9"/>
                  </a:cubicBezTo>
                  <a:cubicBezTo>
                    <a:pt x="5" y="9"/>
                    <a:pt x="5" y="9"/>
                    <a:pt x="5" y="10"/>
                  </a:cubicBezTo>
                  <a:cubicBezTo>
                    <a:pt x="2" y="11"/>
                    <a:pt x="2" y="11"/>
                    <a:pt x="2" y="11"/>
                  </a:cubicBezTo>
                  <a:cubicBezTo>
                    <a:pt x="2" y="11"/>
                    <a:pt x="2" y="11"/>
                    <a:pt x="2" y="11"/>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Freeform 102"/>
            <p:cNvSpPr/>
            <p:nvPr userDrawn="1"/>
          </p:nvSpPr>
          <p:spPr bwMode="auto">
            <a:xfrm>
              <a:off x="10644035" y="2733003"/>
              <a:ext cx="226482" cy="108984"/>
            </a:xfrm>
            <a:custGeom>
              <a:gdLst>
                <a:gd name="T0" fmla="*/ 6 w 72"/>
                <a:gd name="T1" fmla="*/ 33 h 35"/>
                <a:gd name="T2" fmla="*/ 6 w 72"/>
                <a:gd name="T3" fmla="*/ 33 h 35"/>
                <a:gd name="T4" fmla="*/ 6 w 72"/>
                <a:gd name="T5" fmla="*/ 32 h 35"/>
                <a:gd name="T6" fmla="*/ 4 w 72"/>
                <a:gd name="T7" fmla="*/ 28 h 35"/>
                <a:gd name="T8" fmla="*/ 2 w 72"/>
                <a:gd name="T9" fmla="*/ 20 h 35"/>
                <a:gd name="T10" fmla="*/ 13 w 72"/>
                <a:gd name="T11" fmla="*/ 17 h 35"/>
                <a:gd name="T12" fmla="*/ 22 w 72"/>
                <a:gd name="T13" fmla="*/ 15 h 35"/>
                <a:gd name="T14" fmla="*/ 25 w 72"/>
                <a:gd name="T15" fmla="*/ 10 h 35"/>
                <a:gd name="T16" fmla="*/ 30 w 72"/>
                <a:gd name="T17" fmla="*/ 4 h 35"/>
                <a:gd name="T18" fmla="*/ 43 w 72"/>
                <a:gd name="T19" fmla="*/ 5 h 35"/>
                <a:gd name="T20" fmla="*/ 51 w 72"/>
                <a:gd name="T21" fmla="*/ 6 h 35"/>
                <a:gd name="T22" fmla="*/ 58 w 72"/>
                <a:gd name="T23" fmla="*/ 3 h 35"/>
                <a:gd name="T24" fmla="*/ 70 w 72"/>
                <a:gd name="T25" fmla="*/ 0 h 35"/>
                <a:gd name="T26" fmla="*/ 71 w 72"/>
                <a:gd name="T27" fmla="*/ 0 h 35"/>
                <a:gd name="T28" fmla="*/ 72 w 72"/>
                <a:gd name="T29" fmla="*/ 0 h 35"/>
                <a:gd name="T30" fmla="*/ 72 w 72"/>
                <a:gd name="T31" fmla="*/ 1 h 35"/>
                <a:gd name="T32" fmla="*/ 69 w 72"/>
                <a:gd name="T33" fmla="*/ 2 h 35"/>
                <a:gd name="T34" fmla="*/ 69 w 72"/>
                <a:gd name="T35" fmla="*/ 2 h 35"/>
                <a:gd name="T36" fmla="*/ 68 w 72"/>
                <a:gd name="T37" fmla="*/ 2 h 35"/>
                <a:gd name="T38" fmla="*/ 68 w 72"/>
                <a:gd name="T39" fmla="*/ 3 h 35"/>
                <a:gd name="T40" fmla="*/ 67 w 72"/>
                <a:gd name="T41" fmla="*/ 3 h 35"/>
                <a:gd name="T42" fmla="*/ 67 w 72"/>
                <a:gd name="T43" fmla="*/ 3 h 35"/>
                <a:gd name="T44" fmla="*/ 66 w 72"/>
                <a:gd name="T45" fmla="*/ 3 h 35"/>
                <a:gd name="T46" fmla="*/ 66 w 72"/>
                <a:gd name="T47" fmla="*/ 3 h 35"/>
                <a:gd name="T48" fmla="*/ 65 w 72"/>
                <a:gd name="T49" fmla="*/ 3 h 35"/>
                <a:gd name="T50" fmla="*/ 65 w 72"/>
                <a:gd name="T51" fmla="*/ 3 h 35"/>
                <a:gd name="T52" fmla="*/ 64 w 72"/>
                <a:gd name="T53" fmla="*/ 4 h 35"/>
                <a:gd name="T54" fmla="*/ 64 w 72"/>
                <a:gd name="T55" fmla="*/ 4 h 35"/>
                <a:gd name="T56" fmla="*/ 63 w 72"/>
                <a:gd name="T57" fmla="*/ 4 h 35"/>
                <a:gd name="T58" fmla="*/ 63 w 72"/>
                <a:gd name="T59" fmla="*/ 5 h 35"/>
                <a:gd name="T60" fmla="*/ 62 w 72"/>
                <a:gd name="T61" fmla="*/ 5 h 35"/>
                <a:gd name="T62" fmla="*/ 61 w 72"/>
                <a:gd name="T63" fmla="*/ 5 h 35"/>
                <a:gd name="T64" fmla="*/ 52 w 72"/>
                <a:gd name="T65" fmla="*/ 9 h 35"/>
                <a:gd name="T66" fmla="*/ 42 w 72"/>
                <a:gd name="T67" fmla="*/ 7 h 35"/>
                <a:gd name="T68" fmla="*/ 32 w 72"/>
                <a:gd name="T69" fmla="*/ 6 h 35"/>
                <a:gd name="T70" fmla="*/ 29 w 72"/>
                <a:gd name="T71" fmla="*/ 11 h 35"/>
                <a:gd name="T72" fmla="*/ 25 w 72"/>
                <a:gd name="T73" fmla="*/ 17 h 35"/>
                <a:gd name="T74" fmla="*/ 14 w 72"/>
                <a:gd name="T75" fmla="*/ 19 h 35"/>
                <a:gd name="T76" fmla="*/ 6 w 72"/>
                <a:gd name="T77" fmla="*/ 21 h 35"/>
                <a:gd name="T78" fmla="*/ 8 w 72"/>
                <a:gd name="T79" fmla="*/ 27 h 35"/>
                <a:gd name="T80" fmla="*/ 11 w 72"/>
                <a:gd name="T81" fmla="*/ 33 h 35"/>
                <a:gd name="T82" fmla="*/ 10 w 72"/>
                <a:gd name="T83" fmla="*/ 34 h 35"/>
                <a:gd name="T84" fmla="*/ 10 w 72"/>
                <a:gd name="T85" fmla="*/ 34 h 35"/>
                <a:gd name="T86" fmla="*/ 9 w 72"/>
                <a:gd name="T87" fmla="*/ 35 h 35"/>
                <a:gd name="T88" fmla="*/ 6 w 72"/>
                <a:gd name="T89" fmla="*/ 33 h 35"/>
                <a:gd name="T90" fmla="*/ 6 w 72"/>
                <a:gd name="T91" fmla="*/ 33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2" h="35">
                  <a:moveTo>
                    <a:pt x="6" y="33"/>
                  </a:moveTo>
                  <a:cubicBezTo>
                    <a:pt x="6" y="33"/>
                    <a:pt x="6" y="33"/>
                    <a:pt x="6" y="33"/>
                  </a:cubicBezTo>
                  <a:cubicBezTo>
                    <a:pt x="6" y="33"/>
                    <a:pt x="6" y="32"/>
                    <a:pt x="6" y="32"/>
                  </a:cubicBezTo>
                  <a:cubicBezTo>
                    <a:pt x="7" y="31"/>
                    <a:pt x="5" y="29"/>
                    <a:pt x="4" y="28"/>
                  </a:cubicBezTo>
                  <a:cubicBezTo>
                    <a:pt x="2" y="25"/>
                    <a:pt x="0" y="22"/>
                    <a:pt x="2" y="20"/>
                  </a:cubicBezTo>
                  <a:cubicBezTo>
                    <a:pt x="4" y="18"/>
                    <a:pt x="9" y="17"/>
                    <a:pt x="13" y="17"/>
                  </a:cubicBezTo>
                  <a:cubicBezTo>
                    <a:pt x="17" y="16"/>
                    <a:pt x="20" y="16"/>
                    <a:pt x="22" y="15"/>
                  </a:cubicBezTo>
                  <a:cubicBezTo>
                    <a:pt x="23" y="14"/>
                    <a:pt x="24" y="12"/>
                    <a:pt x="25" y="10"/>
                  </a:cubicBezTo>
                  <a:cubicBezTo>
                    <a:pt x="26" y="8"/>
                    <a:pt x="27" y="5"/>
                    <a:pt x="30" y="4"/>
                  </a:cubicBezTo>
                  <a:cubicBezTo>
                    <a:pt x="34" y="3"/>
                    <a:pt x="39" y="4"/>
                    <a:pt x="43" y="5"/>
                  </a:cubicBezTo>
                  <a:cubicBezTo>
                    <a:pt x="46" y="6"/>
                    <a:pt x="49" y="6"/>
                    <a:pt x="51" y="6"/>
                  </a:cubicBezTo>
                  <a:cubicBezTo>
                    <a:pt x="53" y="6"/>
                    <a:pt x="56" y="5"/>
                    <a:pt x="58" y="3"/>
                  </a:cubicBezTo>
                  <a:cubicBezTo>
                    <a:pt x="62" y="2"/>
                    <a:pt x="66" y="0"/>
                    <a:pt x="70" y="0"/>
                  </a:cubicBezTo>
                  <a:cubicBezTo>
                    <a:pt x="70" y="0"/>
                    <a:pt x="71" y="0"/>
                    <a:pt x="71" y="0"/>
                  </a:cubicBezTo>
                  <a:cubicBezTo>
                    <a:pt x="71" y="0"/>
                    <a:pt x="72" y="0"/>
                    <a:pt x="72" y="0"/>
                  </a:cubicBezTo>
                  <a:cubicBezTo>
                    <a:pt x="72" y="0"/>
                    <a:pt x="72" y="1"/>
                    <a:pt x="72" y="1"/>
                  </a:cubicBezTo>
                  <a:cubicBezTo>
                    <a:pt x="69" y="2"/>
                    <a:pt x="69" y="2"/>
                    <a:pt x="69" y="2"/>
                  </a:cubicBezTo>
                  <a:cubicBezTo>
                    <a:pt x="69" y="2"/>
                    <a:pt x="69" y="2"/>
                    <a:pt x="69" y="2"/>
                  </a:cubicBezTo>
                  <a:cubicBezTo>
                    <a:pt x="69" y="2"/>
                    <a:pt x="68" y="2"/>
                    <a:pt x="68" y="2"/>
                  </a:cubicBezTo>
                  <a:cubicBezTo>
                    <a:pt x="68" y="2"/>
                    <a:pt x="68" y="3"/>
                    <a:pt x="68" y="3"/>
                  </a:cubicBezTo>
                  <a:cubicBezTo>
                    <a:pt x="68" y="3"/>
                    <a:pt x="68" y="3"/>
                    <a:pt x="67" y="3"/>
                  </a:cubicBezTo>
                  <a:cubicBezTo>
                    <a:pt x="67" y="3"/>
                    <a:pt x="67" y="3"/>
                    <a:pt x="67" y="3"/>
                  </a:cubicBezTo>
                  <a:cubicBezTo>
                    <a:pt x="67" y="3"/>
                    <a:pt x="67" y="3"/>
                    <a:pt x="66" y="3"/>
                  </a:cubicBezTo>
                  <a:cubicBezTo>
                    <a:pt x="66" y="3"/>
                    <a:pt x="66" y="3"/>
                    <a:pt x="66" y="3"/>
                  </a:cubicBezTo>
                  <a:cubicBezTo>
                    <a:pt x="66" y="3"/>
                    <a:pt x="66" y="3"/>
                    <a:pt x="65" y="3"/>
                  </a:cubicBezTo>
                  <a:cubicBezTo>
                    <a:pt x="65" y="3"/>
                    <a:pt x="65" y="3"/>
                    <a:pt x="65" y="3"/>
                  </a:cubicBezTo>
                  <a:cubicBezTo>
                    <a:pt x="65" y="4"/>
                    <a:pt x="65" y="4"/>
                    <a:pt x="64" y="4"/>
                  </a:cubicBezTo>
                  <a:cubicBezTo>
                    <a:pt x="64" y="4"/>
                    <a:pt x="64" y="4"/>
                    <a:pt x="64" y="4"/>
                  </a:cubicBezTo>
                  <a:cubicBezTo>
                    <a:pt x="64" y="4"/>
                    <a:pt x="63" y="4"/>
                    <a:pt x="63" y="4"/>
                  </a:cubicBezTo>
                  <a:cubicBezTo>
                    <a:pt x="63" y="4"/>
                    <a:pt x="63" y="4"/>
                    <a:pt x="63" y="5"/>
                  </a:cubicBezTo>
                  <a:cubicBezTo>
                    <a:pt x="62" y="5"/>
                    <a:pt x="62" y="5"/>
                    <a:pt x="62" y="5"/>
                  </a:cubicBezTo>
                  <a:cubicBezTo>
                    <a:pt x="62" y="5"/>
                    <a:pt x="62" y="5"/>
                    <a:pt x="61" y="5"/>
                  </a:cubicBezTo>
                  <a:cubicBezTo>
                    <a:pt x="58" y="7"/>
                    <a:pt x="55" y="8"/>
                    <a:pt x="52" y="9"/>
                  </a:cubicBezTo>
                  <a:cubicBezTo>
                    <a:pt x="49" y="9"/>
                    <a:pt x="45" y="8"/>
                    <a:pt x="42" y="7"/>
                  </a:cubicBezTo>
                  <a:cubicBezTo>
                    <a:pt x="38" y="6"/>
                    <a:pt x="34" y="5"/>
                    <a:pt x="32" y="6"/>
                  </a:cubicBezTo>
                  <a:cubicBezTo>
                    <a:pt x="30" y="6"/>
                    <a:pt x="30" y="9"/>
                    <a:pt x="29" y="11"/>
                  </a:cubicBezTo>
                  <a:cubicBezTo>
                    <a:pt x="28" y="13"/>
                    <a:pt x="27" y="15"/>
                    <a:pt x="25" y="17"/>
                  </a:cubicBezTo>
                  <a:cubicBezTo>
                    <a:pt x="22" y="18"/>
                    <a:pt x="18" y="19"/>
                    <a:pt x="14" y="19"/>
                  </a:cubicBezTo>
                  <a:cubicBezTo>
                    <a:pt x="11" y="20"/>
                    <a:pt x="7" y="20"/>
                    <a:pt x="6" y="21"/>
                  </a:cubicBezTo>
                  <a:cubicBezTo>
                    <a:pt x="5" y="22"/>
                    <a:pt x="6" y="25"/>
                    <a:pt x="8" y="27"/>
                  </a:cubicBezTo>
                  <a:cubicBezTo>
                    <a:pt x="9" y="29"/>
                    <a:pt x="11" y="31"/>
                    <a:pt x="11" y="33"/>
                  </a:cubicBezTo>
                  <a:cubicBezTo>
                    <a:pt x="10" y="33"/>
                    <a:pt x="10" y="33"/>
                    <a:pt x="10" y="34"/>
                  </a:cubicBezTo>
                  <a:cubicBezTo>
                    <a:pt x="10" y="34"/>
                    <a:pt x="10" y="34"/>
                    <a:pt x="10" y="34"/>
                  </a:cubicBezTo>
                  <a:cubicBezTo>
                    <a:pt x="10" y="34"/>
                    <a:pt x="9" y="35"/>
                    <a:pt x="9" y="35"/>
                  </a:cubicBezTo>
                  <a:cubicBezTo>
                    <a:pt x="6" y="33"/>
                    <a:pt x="6" y="33"/>
                    <a:pt x="6" y="33"/>
                  </a:cubicBezTo>
                  <a:cubicBezTo>
                    <a:pt x="6" y="33"/>
                    <a:pt x="6" y="33"/>
                    <a:pt x="6" y="33"/>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Freeform 103"/>
            <p:cNvSpPr/>
            <p:nvPr userDrawn="1"/>
          </p:nvSpPr>
          <p:spPr bwMode="auto">
            <a:xfrm>
              <a:off x="10635521" y="2867530"/>
              <a:ext cx="219670" cy="100470"/>
            </a:xfrm>
            <a:custGeom>
              <a:gdLst>
                <a:gd name="T0" fmla="*/ 66 w 70"/>
                <a:gd name="T1" fmla="*/ 27 h 32"/>
                <a:gd name="T2" fmla="*/ 53 w 70"/>
                <a:gd name="T3" fmla="*/ 31 h 32"/>
                <a:gd name="T4" fmla="*/ 51 w 70"/>
                <a:gd name="T5" fmla="*/ 31 h 32"/>
                <a:gd name="T6" fmla="*/ 50 w 70"/>
                <a:gd name="T7" fmla="*/ 30 h 32"/>
                <a:gd name="T8" fmla="*/ 49 w 70"/>
                <a:gd name="T9" fmla="*/ 30 h 32"/>
                <a:gd name="T10" fmla="*/ 48 w 70"/>
                <a:gd name="T11" fmla="*/ 29 h 32"/>
                <a:gd name="T12" fmla="*/ 46 w 70"/>
                <a:gd name="T13" fmla="*/ 28 h 32"/>
                <a:gd name="T14" fmla="*/ 45 w 70"/>
                <a:gd name="T15" fmla="*/ 27 h 32"/>
                <a:gd name="T16" fmla="*/ 44 w 70"/>
                <a:gd name="T17" fmla="*/ 26 h 32"/>
                <a:gd name="T18" fmla="*/ 43 w 70"/>
                <a:gd name="T19" fmla="*/ 25 h 32"/>
                <a:gd name="T20" fmla="*/ 41 w 70"/>
                <a:gd name="T21" fmla="*/ 24 h 32"/>
                <a:gd name="T22" fmla="*/ 40 w 70"/>
                <a:gd name="T23" fmla="*/ 23 h 32"/>
                <a:gd name="T24" fmla="*/ 39 w 70"/>
                <a:gd name="T25" fmla="*/ 22 h 32"/>
                <a:gd name="T26" fmla="*/ 30 w 70"/>
                <a:gd name="T27" fmla="*/ 22 h 32"/>
                <a:gd name="T28" fmla="*/ 15 w 70"/>
                <a:gd name="T29" fmla="*/ 13 h 32"/>
                <a:gd name="T30" fmla="*/ 14 w 70"/>
                <a:gd name="T31" fmla="*/ 8 h 32"/>
                <a:gd name="T32" fmla="*/ 14 w 70"/>
                <a:gd name="T33" fmla="*/ 8 h 32"/>
                <a:gd name="T34" fmla="*/ 12 w 70"/>
                <a:gd name="T35" fmla="*/ 7 h 32"/>
                <a:gd name="T36" fmla="*/ 10 w 70"/>
                <a:gd name="T37" fmla="*/ 6 h 32"/>
                <a:gd name="T38" fmla="*/ 8 w 70"/>
                <a:gd name="T39" fmla="*/ 5 h 32"/>
                <a:gd name="T40" fmla="*/ 6 w 70"/>
                <a:gd name="T41" fmla="*/ 5 h 32"/>
                <a:gd name="T42" fmla="*/ 4 w 70"/>
                <a:gd name="T43" fmla="*/ 4 h 32"/>
                <a:gd name="T44" fmla="*/ 3 w 70"/>
                <a:gd name="T45" fmla="*/ 3 h 32"/>
                <a:gd name="T46" fmla="*/ 1 w 70"/>
                <a:gd name="T47" fmla="*/ 3 h 32"/>
                <a:gd name="T48" fmla="*/ 0 w 70"/>
                <a:gd name="T49" fmla="*/ 2 h 32"/>
                <a:gd name="T50" fmla="*/ 0 w 70"/>
                <a:gd name="T51" fmla="*/ 1 h 32"/>
                <a:gd name="T52" fmla="*/ 3 w 70"/>
                <a:gd name="T53" fmla="*/ 0 h 32"/>
                <a:gd name="T54" fmla="*/ 4 w 70"/>
                <a:gd name="T55" fmla="*/ 0 h 32"/>
                <a:gd name="T56" fmla="*/ 6 w 70"/>
                <a:gd name="T57" fmla="*/ 2 h 32"/>
                <a:gd name="T58" fmla="*/ 7 w 70"/>
                <a:gd name="T59" fmla="*/ 2 h 32"/>
                <a:gd name="T60" fmla="*/ 8 w 70"/>
                <a:gd name="T61" fmla="*/ 3 h 32"/>
                <a:gd name="T62" fmla="*/ 10 w 70"/>
                <a:gd name="T63" fmla="*/ 3 h 32"/>
                <a:gd name="T64" fmla="*/ 12 w 70"/>
                <a:gd name="T65" fmla="*/ 4 h 32"/>
                <a:gd name="T66" fmla="*/ 14 w 70"/>
                <a:gd name="T67" fmla="*/ 5 h 32"/>
                <a:gd name="T68" fmla="*/ 15 w 70"/>
                <a:gd name="T69" fmla="*/ 5 h 32"/>
                <a:gd name="T70" fmla="*/ 17 w 70"/>
                <a:gd name="T71" fmla="*/ 6 h 32"/>
                <a:gd name="T72" fmla="*/ 18 w 70"/>
                <a:gd name="T73" fmla="*/ 7 h 32"/>
                <a:gd name="T74" fmla="*/ 19 w 70"/>
                <a:gd name="T75" fmla="*/ 13 h 32"/>
                <a:gd name="T76" fmla="*/ 30 w 70"/>
                <a:gd name="T77" fmla="*/ 20 h 32"/>
                <a:gd name="T78" fmla="*/ 42 w 70"/>
                <a:gd name="T79" fmla="*/ 20 h 32"/>
                <a:gd name="T80" fmla="*/ 43 w 70"/>
                <a:gd name="T81" fmla="*/ 21 h 32"/>
                <a:gd name="T82" fmla="*/ 44 w 70"/>
                <a:gd name="T83" fmla="*/ 22 h 32"/>
                <a:gd name="T84" fmla="*/ 45 w 70"/>
                <a:gd name="T85" fmla="*/ 23 h 32"/>
                <a:gd name="T86" fmla="*/ 46 w 70"/>
                <a:gd name="T87" fmla="*/ 24 h 32"/>
                <a:gd name="T88" fmla="*/ 48 w 70"/>
                <a:gd name="T89" fmla="*/ 25 h 32"/>
                <a:gd name="T90" fmla="*/ 49 w 70"/>
                <a:gd name="T91" fmla="*/ 26 h 32"/>
                <a:gd name="T92" fmla="*/ 50 w 70"/>
                <a:gd name="T93" fmla="*/ 27 h 32"/>
                <a:gd name="T94" fmla="*/ 50 w 70"/>
                <a:gd name="T95" fmla="*/ 27 h 32"/>
                <a:gd name="T96" fmla="*/ 52 w 70"/>
                <a:gd name="T97" fmla="*/ 29 h 32"/>
                <a:gd name="T98" fmla="*/ 54 w 70"/>
                <a:gd name="T99" fmla="*/ 29 h 32"/>
                <a:gd name="T100" fmla="*/ 63 w 70"/>
                <a:gd name="T101" fmla="*/ 25 h 32"/>
                <a:gd name="T102" fmla="*/ 64 w 70"/>
                <a:gd name="T103" fmla="*/ 25 h 32"/>
                <a:gd name="T104" fmla="*/ 65 w 70"/>
                <a:gd name="T105" fmla="*/ 24 h 32"/>
                <a:gd name="T106" fmla="*/ 67 w 70"/>
                <a:gd name="T107" fmla="*/ 24 h 32"/>
                <a:gd name="T108" fmla="*/ 70 w 70"/>
                <a:gd name="T109" fmla="*/ 25 h 32"/>
                <a:gd name="T110" fmla="*/ 69 w 70"/>
                <a:gd name="T111" fmla="*/ 26 h 32"/>
                <a:gd name="T112" fmla="*/ 66 w 70"/>
                <a:gd name="T113" fmla="*/ 27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32">
                  <a:moveTo>
                    <a:pt x="66" y="27"/>
                  </a:moveTo>
                  <a:cubicBezTo>
                    <a:pt x="66" y="27"/>
                    <a:pt x="66" y="27"/>
                    <a:pt x="66" y="27"/>
                  </a:cubicBezTo>
                  <a:cubicBezTo>
                    <a:pt x="65" y="27"/>
                    <a:pt x="65" y="28"/>
                    <a:pt x="65" y="28"/>
                  </a:cubicBezTo>
                  <a:cubicBezTo>
                    <a:pt x="61" y="30"/>
                    <a:pt x="57" y="32"/>
                    <a:pt x="53" y="31"/>
                  </a:cubicBezTo>
                  <a:cubicBezTo>
                    <a:pt x="53" y="31"/>
                    <a:pt x="52" y="31"/>
                    <a:pt x="52" y="31"/>
                  </a:cubicBezTo>
                  <a:cubicBezTo>
                    <a:pt x="52" y="31"/>
                    <a:pt x="51" y="31"/>
                    <a:pt x="51" y="31"/>
                  </a:cubicBezTo>
                  <a:cubicBezTo>
                    <a:pt x="51" y="31"/>
                    <a:pt x="51" y="31"/>
                    <a:pt x="50" y="31"/>
                  </a:cubicBezTo>
                  <a:cubicBezTo>
                    <a:pt x="50" y="31"/>
                    <a:pt x="50" y="31"/>
                    <a:pt x="50" y="30"/>
                  </a:cubicBezTo>
                  <a:cubicBezTo>
                    <a:pt x="50" y="30"/>
                    <a:pt x="49" y="30"/>
                    <a:pt x="49" y="30"/>
                  </a:cubicBezTo>
                  <a:cubicBezTo>
                    <a:pt x="49" y="30"/>
                    <a:pt x="49" y="30"/>
                    <a:pt x="49" y="30"/>
                  </a:cubicBezTo>
                  <a:cubicBezTo>
                    <a:pt x="49" y="30"/>
                    <a:pt x="48" y="30"/>
                    <a:pt x="48" y="30"/>
                  </a:cubicBezTo>
                  <a:cubicBezTo>
                    <a:pt x="48" y="29"/>
                    <a:pt x="48" y="29"/>
                    <a:pt x="48" y="29"/>
                  </a:cubicBezTo>
                  <a:cubicBezTo>
                    <a:pt x="47" y="29"/>
                    <a:pt x="47" y="29"/>
                    <a:pt x="47" y="29"/>
                  </a:cubicBezTo>
                  <a:cubicBezTo>
                    <a:pt x="47" y="29"/>
                    <a:pt x="47" y="28"/>
                    <a:pt x="46" y="28"/>
                  </a:cubicBezTo>
                  <a:cubicBezTo>
                    <a:pt x="46" y="28"/>
                    <a:pt x="46" y="28"/>
                    <a:pt x="46" y="28"/>
                  </a:cubicBezTo>
                  <a:cubicBezTo>
                    <a:pt x="46" y="28"/>
                    <a:pt x="45" y="27"/>
                    <a:pt x="45" y="27"/>
                  </a:cubicBezTo>
                  <a:cubicBezTo>
                    <a:pt x="45" y="27"/>
                    <a:pt x="45" y="27"/>
                    <a:pt x="45" y="27"/>
                  </a:cubicBezTo>
                  <a:cubicBezTo>
                    <a:pt x="45" y="27"/>
                    <a:pt x="44" y="26"/>
                    <a:pt x="44" y="26"/>
                  </a:cubicBezTo>
                  <a:cubicBezTo>
                    <a:pt x="44" y="26"/>
                    <a:pt x="43" y="26"/>
                    <a:pt x="43" y="25"/>
                  </a:cubicBezTo>
                  <a:cubicBezTo>
                    <a:pt x="43" y="25"/>
                    <a:pt x="43" y="25"/>
                    <a:pt x="43" y="25"/>
                  </a:cubicBezTo>
                  <a:cubicBezTo>
                    <a:pt x="43" y="25"/>
                    <a:pt x="42" y="25"/>
                    <a:pt x="42" y="24"/>
                  </a:cubicBezTo>
                  <a:cubicBezTo>
                    <a:pt x="42" y="24"/>
                    <a:pt x="41" y="24"/>
                    <a:pt x="41" y="24"/>
                  </a:cubicBezTo>
                  <a:cubicBezTo>
                    <a:pt x="41" y="23"/>
                    <a:pt x="41" y="23"/>
                    <a:pt x="41" y="23"/>
                  </a:cubicBezTo>
                  <a:cubicBezTo>
                    <a:pt x="41" y="23"/>
                    <a:pt x="40" y="23"/>
                    <a:pt x="40" y="23"/>
                  </a:cubicBezTo>
                  <a:cubicBezTo>
                    <a:pt x="40" y="23"/>
                    <a:pt x="40" y="23"/>
                    <a:pt x="39" y="22"/>
                  </a:cubicBezTo>
                  <a:cubicBezTo>
                    <a:pt x="39" y="22"/>
                    <a:pt x="39" y="22"/>
                    <a:pt x="39" y="22"/>
                  </a:cubicBezTo>
                  <a:cubicBezTo>
                    <a:pt x="39" y="22"/>
                    <a:pt x="39" y="22"/>
                    <a:pt x="39" y="22"/>
                  </a:cubicBezTo>
                  <a:cubicBezTo>
                    <a:pt x="37" y="22"/>
                    <a:pt x="33" y="22"/>
                    <a:pt x="30" y="22"/>
                  </a:cubicBezTo>
                  <a:cubicBezTo>
                    <a:pt x="25" y="22"/>
                    <a:pt x="20" y="23"/>
                    <a:pt x="17" y="21"/>
                  </a:cubicBezTo>
                  <a:cubicBezTo>
                    <a:pt x="14" y="19"/>
                    <a:pt x="15" y="16"/>
                    <a:pt x="15" y="13"/>
                  </a:cubicBezTo>
                  <a:cubicBezTo>
                    <a:pt x="15" y="11"/>
                    <a:pt x="16" y="9"/>
                    <a:pt x="15" y="8"/>
                  </a:cubicBezTo>
                  <a:cubicBezTo>
                    <a:pt x="15" y="8"/>
                    <a:pt x="14" y="8"/>
                    <a:pt x="14" y="8"/>
                  </a:cubicBezTo>
                  <a:cubicBezTo>
                    <a:pt x="14" y="8"/>
                    <a:pt x="14" y="8"/>
                    <a:pt x="14" y="8"/>
                  </a:cubicBezTo>
                  <a:cubicBezTo>
                    <a:pt x="14" y="8"/>
                    <a:pt x="14" y="8"/>
                    <a:pt x="14" y="8"/>
                  </a:cubicBezTo>
                  <a:cubicBezTo>
                    <a:pt x="13" y="7"/>
                    <a:pt x="13" y="7"/>
                    <a:pt x="13" y="7"/>
                  </a:cubicBezTo>
                  <a:cubicBezTo>
                    <a:pt x="13" y="7"/>
                    <a:pt x="12" y="7"/>
                    <a:pt x="12" y="7"/>
                  </a:cubicBezTo>
                  <a:cubicBezTo>
                    <a:pt x="12" y="7"/>
                    <a:pt x="12" y="7"/>
                    <a:pt x="11" y="6"/>
                  </a:cubicBezTo>
                  <a:cubicBezTo>
                    <a:pt x="11" y="6"/>
                    <a:pt x="10" y="6"/>
                    <a:pt x="10" y="6"/>
                  </a:cubicBezTo>
                  <a:cubicBezTo>
                    <a:pt x="10" y="6"/>
                    <a:pt x="9" y="6"/>
                    <a:pt x="9" y="6"/>
                  </a:cubicBezTo>
                  <a:cubicBezTo>
                    <a:pt x="9" y="6"/>
                    <a:pt x="8" y="5"/>
                    <a:pt x="8" y="5"/>
                  </a:cubicBezTo>
                  <a:cubicBezTo>
                    <a:pt x="7" y="5"/>
                    <a:pt x="7" y="5"/>
                    <a:pt x="6" y="5"/>
                  </a:cubicBezTo>
                  <a:cubicBezTo>
                    <a:pt x="6" y="5"/>
                    <a:pt x="6" y="5"/>
                    <a:pt x="6" y="5"/>
                  </a:cubicBezTo>
                  <a:cubicBezTo>
                    <a:pt x="6" y="4"/>
                    <a:pt x="5" y="4"/>
                    <a:pt x="5" y="4"/>
                  </a:cubicBezTo>
                  <a:cubicBezTo>
                    <a:pt x="5" y="4"/>
                    <a:pt x="4" y="4"/>
                    <a:pt x="4" y="4"/>
                  </a:cubicBezTo>
                  <a:cubicBezTo>
                    <a:pt x="4" y="4"/>
                    <a:pt x="4" y="4"/>
                    <a:pt x="3" y="4"/>
                  </a:cubicBezTo>
                  <a:cubicBezTo>
                    <a:pt x="3" y="3"/>
                    <a:pt x="3" y="3"/>
                    <a:pt x="3" y="3"/>
                  </a:cubicBezTo>
                  <a:cubicBezTo>
                    <a:pt x="2" y="3"/>
                    <a:pt x="2" y="3"/>
                    <a:pt x="2" y="3"/>
                  </a:cubicBezTo>
                  <a:cubicBezTo>
                    <a:pt x="2" y="3"/>
                    <a:pt x="1" y="3"/>
                    <a:pt x="1" y="3"/>
                  </a:cubicBezTo>
                  <a:cubicBezTo>
                    <a:pt x="1" y="2"/>
                    <a:pt x="1" y="2"/>
                    <a:pt x="1" y="2"/>
                  </a:cubicBezTo>
                  <a:cubicBezTo>
                    <a:pt x="1" y="2"/>
                    <a:pt x="1" y="2"/>
                    <a:pt x="0" y="2"/>
                  </a:cubicBezTo>
                  <a:cubicBezTo>
                    <a:pt x="0" y="2"/>
                    <a:pt x="0" y="2"/>
                    <a:pt x="0" y="2"/>
                  </a:cubicBezTo>
                  <a:cubicBezTo>
                    <a:pt x="0" y="2"/>
                    <a:pt x="0" y="1"/>
                    <a:pt x="0" y="1"/>
                  </a:cubicBezTo>
                  <a:cubicBezTo>
                    <a:pt x="3" y="0"/>
                    <a:pt x="3" y="0"/>
                    <a:pt x="3" y="0"/>
                  </a:cubicBezTo>
                  <a:cubicBezTo>
                    <a:pt x="3" y="0"/>
                    <a:pt x="3" y="0"/>
                    <a:pt x="3" y="0"/>
                  </a:cubicBezTo>
                  <a:cubicBezTo>
                    <a:pt x="3" y="0"/>
                    <a:pt x="3" y="0"/>
                    <a:pt x="4" y="0"/>
                  </a:cubicBezTo>
                  <a:cubicBezTo>
                    <a:pt x="4" y="0"/>
                    <a:pt x="4" y="0"/>
                    <a:pt x="4" y="0"/>
                  </a:cubicBezTo>
                  <a:cubicBezTo>
                    <a:pt x="4" y="1"/>
                    <a:pt x="4" y="1"/>
                    <a:pt x="4" y="1"/>
                  </a:cubicBezTo>
                  <a:cubicBezTo>
                    <a:pt x="5" y="1"/>
                    <a:pt x="5" y="1"/>
                    <a:pt x="6" y="2"/>
                  </a:cubicBezTo>
                  <a:cubicBezTo>
                    <a:pt x="6" y="2"/>
                    <a:pt x="6" y="2"/>
                    <a:pt x="6" y="2"/>
                  </a:cubicBezTo>
                  <a:cubicBezTo>
                    <a:pt x="6" y="2"/>
                    <a:pt x="7" y="2"/>
                    <a:pt x="7" y="2"/>
                  </a:cubicBezTo>
                  <a:cubicBezTo>
                    <a:pt x="7" y="2"/>
                    <a:pt x="7" y="2"/>
                    <a:pt x="7" y="2"/>
                  </a:cubicBezTo>
                  <a:cubicBezTo>
                    <a:pt x="8" y="2"/>
                    <a:pt x="8" y="2"/>
                    <a:pt x="8" y="3"/>
                  </a:cubicBezTo>
                  <a:cubicBezTo>
                    <a:pt x="8" y="3"/>
                    <a:pt x="9" y="3"/>
                    <a:pt x="9" y="3"/>
                  </a:cubicBezTo>
                  <a:cubicBezTo>
                    <a:pt x="9" y="3"/>
                    <a:pt x="10" y="3"/>
                    <a:pt x="10" y="3"/>
                  </a:cubicBezTo>
                  <a:cubicBezTo>
                    <a:pt x="11" y="3"/>
                    <a:pt x="11" y="4"/>
                    <a:pt x="12" y="4"/>
                  </a:cubicBezTo>
                  <a:cubicBezTo>
                    <a:pt x="12" y="4"/>
                    <a:pt x="12" y="4"/>
                    <a:pt x="12" y="4"/>
                  </a:cubicBezTo>
                  <a:cubicBezTo>
                    <a:pt x="12" y="4"/>
                    <a:pt x="13" y="4"/>
                    <a:pt x="13" y="4"/>
                  </a:cubicBezTo>
                  <a:cubicBezTo>
                    <a:pt x="13" y="4"/>
                    <a:pt x="14" y="4"/>
                    <a:pt x="14" y="5"/>
                  </a:cubicBezTo>
                  <a:cubicBezTo>
                    <a:pt x="14" y="5"/>
                    <a:pt x="15" y="5"/>
                    <a:pt x="15" y="5"/>
                  </a:cubicBezTo>
                  <a:cubicBezTo>
                    <a:pt x="15" y="5"/>
                    <a:pt x="15" y="5"/>
                    <a:pt x="15" y="5"/>
                  </a:cubicBezTo>
                  <a:cubicBezTo>
                    <a:pt x="16" y="5"/>
                    <a:pt x="16" y="6"/>
                    <a:pt x="16" y="6"/>
                  </a:cubicBezTo>
                  <a:cubicBezTo>
                    <a:pt x="17" y="6"/>
                    <a:pt x="17" y="6"/>
                    <a:pt x="17" y="6"/>
                  </a:cubicBezTo>
                  <a:cubicBezTo>
                    <a:pt x="17" y="6"/>
                    <a:pt x="17" y="6"/>
                    <a:pt x="17" y="6"/>
                  </a:cubicBezTo>
                  <a:cubicBezTo>
                    <a:pt x="18" y="6"/>
                    <a:pt x="18" y="7"/>
                    <a:pt x="18" y="7"/>
                  </a:cubicBezTo>
                  <a:cubicBezTo>
                    <a:pt x="18" y="7"/>
                    <a:pt x="18" y="7"/>
                    <a:pt x="19" y="7"/>
                  </a:cubicBezTo>
                  <a:cubicBezTo>
                    <a:pt x="20" y="9"/>
                    <a:pt x="20" y="11"/>
                    <a:pt x="19" y="13"/>
                  </a:cubicBezTo>
                  <a:cubicBezTo>
                    <a:pt x="19" y="16"/>
                    <a:pt x="19" y="18"/>
                    <a:pt x="20" y="19"/>
                  </a:cubicBezTo>
                  <a:cubicBezTo>
                    <a:pt x="22" y="20"/>
                    <a:pt x="26" y="20"/>
                    <a:pt x="30" y="20"/>
                  </a:cubicBezTo>
                  <a:cubicBezTo>
                    <a:pt x="34" y="19"/>
                    <a:pt x="38" y="19"/>
                    <a:pt x="40" y="20"/>
                  </a:cubicBezTo>
                  <a:cubicBezTo>
                    <a:pt x="41" y="20"/>
                    <a:pt x="41" y="20"/>
                    <a:pt x="42" y="20"/>
                  </a:cubicBezTo>
                  <a:cubicBezTo>
                    <a:pt x="42" y="20"/>
                    <a:pt x="42" y="21"/>
                    <a:pt x="42" y="21"/>
                  </a:cubicBezTo>
                  <a:cubicBezTo>
                    <a:pt x="42" y="21"/>
                    <a:pt x="43" y="21"/>
                    <a:pt x="43" y="21"/>
                  </a:cubicBezTo>
                  <a:cubicBezTo>
                    <a:pt x="43" y="21"/>
                    <a:pt x="43" y="21"/>
                    <a:pt x="43" y="21"/>
                  </a:cubicBezTo>
                  <a:cubicBezTo>
                    <a:pt x="43" y="21"/>
                    <a:pt x="44" y="22"/>
                    <a:pt x="44" y="22"/>
                  </a:cubicBezTo>
                  <a:cubicBezTo>
                    <a:pt x="44" y="22"/>
                    <a:pt x="44" y="22"/>
                    <a:pt x="44" y="22"/>
                  </a:cubicBezTo>
                  <a:cubicBezTo>
                    <a:pt x="45" y="22"/>
                    <a:pt x="45" y="22"/>
                    <a:pt x="45" y="23"/>
                  </a:cubicBezTo>
                  <a:cubicBezTo>
                    <a:pt x="45" y="23"/>
                    <a:pt x="45" y="23"/>
                    <a:pt x="46" y="23"/>
                  </a:cubicBezTo>
                  <a:cubicBezTo>
                    <a:pt x="46" y="23"/>
                    <a:pt x="46" y="23"/>
                    <a:pt x="46" y="24"/>
                  </a:cubicBezTo>
                  <a:cubicBezTo>
                    <a:pt x="46" y="24"/>
                    <a:pt x="47" y="24"/>
                    <a:pt x="47" y="24"/>
                  </a:cubicBezTo>
                  <a:cubicBezTo>
                    <a:pt x="47" y="24"/>
                    <a:pt x="47" y="25"/>
                    <a:pt x="48" y="25"/>
                  </a:cubicBezTo>
                  <a:cubicBezTo>
                    <a:pt x="48" y="25"/>
                    <a:pt x="48" y="25"/>
                    <a:pt x="48" y="26"/>
                  </a:cubicBezTo>
                  <a:cubicBezTo>
                    <a:pt x="48" y="26"/>
                    <a:pt x="49" y="26"/>
                    <a:pt x="49" y="26"/>
                  </a:cubicBezTo>
                  <a:cubicBezTo>
                    <a:pt x="49" y="26"/>
                    <a:pt x="49" y="26"/>
                    <a:pt x="49" y="26"/>
                  </a:cubicBezTo>
                  <a:cubicBezTo>
                    <a:pt x="49" y="27"/>
                    <a:pt x="49" y="27"/>
                    <a:pt x="50" y="27"/>
                  </a:cubicBezTo>
                  <a:cubicBezTo>
                    <a:pt x="50" y="27"/>
                    <a:pt x="50" y="27"/>
                    <a:pt x="50" y="27"/>
                  </a:cubicBezTo>
                  <a:cubicBezTo>
                    <a:pt x="50" y="27"/>
                    <a:pt x="50" y="27"/>
                    <a:pt x="50" y="27"/>
                  </a:cubicBezTo>
                  <a:cubicBezTo>
                    <a:pt x="51" y="28"/>
                    <a:pt x="51" y="28"/>
                    <a:pt x="51" y="28"/>
                  </a:cubicBezTo>
                  <a:cubicBezTo>
                    <a:pt x="52" y="28"/>
                    <a:pt x="52" y="28"/>
                    <a:pt x="52" y="29"/>
                  </a:cubicBezTo>
                  <a:cubicBezTo>
                    <a:pt x="52" y="29"/>
                    <a:pt x="53" y="29"/>
                    <a:pt x="53" y="29"/>
                  </a:cubicBezTo>
                  <a:cubicBezTo>
                    <a:pt x="53" y="29"/>
                    <a:pt x="53" y="29"/>
                    <a:pt x="54" y="29"/>
                  </a:cubicBezTo>
                  <a:cubicBezTo>
                    <a:pt x="56" y="29"/>
                    <a:pt x="59" y="28"/>
                    <a:pt x="62" y="26"/>
                  </a:cubicBezTo>
                  <a:cubicBezTo>
                    <a:pt x="62" y="26"/>
                    <a:pt x="63" y="26"/>
                    <a:pt x="63" y="25"/>
                  </a:cubicBezTo>
                  <a:cubicBezTo>
                    <a:pt x="63" y="25"/>
                    <a:pt x="63" y="25"/>
                    <a:pt x="63" y="25"/>
                  </a:cubicBezTo>
                  <a:cubicBezTo>
                    <a:pt x="64" y="25"/>
                    <a:pt x="64" y="25"/>
                    <a:pt x="64" y="25"/>
                  </a:cubicBezTo>
                  <a:cubicBezTo>
                    <a:pt x="64" y="25"/>
                    <a:pt x="65" y="25"/>
                    <a:pt x="65" y="25"/>
                  </a:cubicBezTo>
                  <a:cubicBezTo>
                    <a:pt x="65" y="25"/>
                    <a:pt x="65" y="24"/>
                    <a:pt x="65" y="24"/>
                  </a:cubicBezTo>
                  <a:cubicBezTo>
                    <a:pt x="66" y="24"/>
                    <a:pt x="66" y="24"/>
                    <a:pt x="66" y="24"/>
                  </a:cubicBezTo>
                  <a:cubicBezTo>
                    <a:pt x="66" y="24"/>
                    <a:pt x="66" y="24"/>
                    <a:pt x="67" y="24"/>
                  </a:cubicBezTo>
                  <a:cubicBezTo>
                    <a:pt x="67" y="24"/>
                    <a:pt x="67" y="24"/>
                    <a:pt x="67" y="24"/>
                  </a:cubicBezTo>
                  <a:cubicBezTo>
                    <a:pt x="70" y="25"/>
                    <a:pt x="70" y="25"/>
                    <a:pt x="70" y="25"/>
                  </a:cubicBezTo>
                  <a:cubicBezTo>
                    <a:pt x="70" y="26"/>
                    <a:pt x="69" y="26"/>
                    <a:pt x="69" y="26"/>
                  </a:cubicBezTo>
                  <a:cubicBezTo>
                    <a:pt x="69" y="26"/>
                    <a:pt x="69" y="26"/>
                    <a:pt x="69" y="26"/>
                  </a:cubicBezTo>
                  <a:cubicBezTo>
                    <a:pt x="68" y="26"/>
                    <a:pt x="68" y="26"/>
                    <a:pt x="67" y="26"/>
                  </a:cubicBezTo>
                  <a:cubicBezTo>
                    <a:pt x="67" y="27"/>
                    <a:pt x="67" y="27"/>
                    <a:pt x="66" y="2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04"/>
            <p:cNvSpPr/>
            <p:nvPr userDrawn="1"/>
          </p:nvSpPr>
          <p:spPr bwMode="auto">
            <a:xfrm>
              <a:off x="10696824" y="2773872"/>
              <a:ext cx="110687" cy="59601"/>
            </a:xfrm>
            <a:custGeom>
              <a:gdLst>
                <a:gd name="T0" fmla="*/ 9 w 35"/>
                <a:gd name="T1" fmla="*/ 9 h 19"/>
                <a:gd name="T2" fmla="*/ 10 w 35"/>
                <a:gd name="T3" fmla="*/ 8 h 19"/>
                <a:gd name="T4" fmla="*/ 12 w 35"/>
                <a:gd name="T5" fmla="*/ 6 h 19"/>
                <a:gd name="T6" fmla="*/ 15 w 35"/>
                <a:gd name="T7" fmla="*/ 5 h 19"/>
                <a:gd name="T8" fmla="*/ 16 w 35"/>
                <a:gd name="T9" fmla="*/ 4 h 19"/>
                <a:gd name="T10" fmla="*/ 18 w 35"/>
                <a:gd name="T11" fmla="*/ 3 h 19"/>
                <a:gd name="T12" fmla="*/ 19 w 35"/>
                <a:gd name="T13" fmla="*/ 3 h 19"/>
                <a:gd name="T14" fmla="*/ 23 w 35"/>
                <a:gd name="T15" fmla="*/ 2 h 19"/>
                <a:gd name="T16" fmla="*/ 23 w 35"/>
                <a:gd name="T17" fmla="*/ 2 h 19"/>
                <a:gd name="T18" fmla="*/ 26 w 35"/>
                <a:gd name="T19" fmla="*/ 1 h 19"/>
                <a:gd name="T20" fmla="*/ 27 w 35"/>
                <a:gd name="T21" fmla="*/ 1 h 19"/>
                <a:gd name="T22" fmla="*/ 30 w 35"/>
                <a:gd name="T23" fmla="*/ 0 h 19"/>
                <a:gd name="T24" fmla="*/ 31 w 35"/>
                <a:gd name="T25" fmla="*/ 0 h 19"/>
                <a:gd name="T26" fmla="*/ 34 w 35"/>
                <a:gd name="T27" fmla="*/ 0 h 19"/>
                <a:gd name="T28" fmla="*/ 35 w 35"/>
                <a:gd name="T29" fmla="*/ 0 h 19"/>
                <a:gd name="T30" fmla="*/ 29 w 35"/>
                <a:gd name="T31" fmla="*/ 3 h 19"/>
                <a:gd name="T32" fmla="*/ 28 w 35"/>
                <a:gd name="T33" fmla="*/ 3 h 19"/>
                <a:gd name="T34" fmla="*/ 26 w 35"/>
                <a:gd name="T35" fmla="*/ 4 h 19"/>
                <a:gd name="T36" fmla="*/ 25 w 35"/>
                <a:gd name="T37" fmla="*/ 4 h 19"/>
                <a:gd name="T38" fmla="*/ 23 w 35"/>
                <a:gd name="T39" fmla="*/ 5 h 19"/>
                <a:gd name="T40" fmla="*/ 21 w 35"/>
                <a:gd name="T41" fmla="*/ 5 h 19"/>
                <a:gd name="T42" fmla="*/ 19 w 35"/>
                <a:gd name="T43" fmla="*/ 6 h 19"/>
                <a:gd name="T44" fmla="*/ 18 w 35"/>
                <a:gd name="T45" fmla="*/ 7 h 19"/>
                <a:gd name="T46" fmla="*/ 15 w 35"/>
                <a:gd name="T47" fmla="*/ 8 h 19"/>
                <a:gd name="T48" fmla="*/ 13 w 35"/>
                <a:gd name="T49" fmla="*/ 10 h 19"/>
                <a:gd name="T50" fmla="*/ 12 w 35"/>
                <a:gd name="T51" fmla="*/ 10 h 19"/>
                <a:gd name="T52" fmla="*/ 10 w 35"/>
                <a:gd name="T53" fmla="*/ 12 h 19"/>
                <a:gd name="T54" fmla="*/ 10 w 35"/>
                <a:gd name="T55" fmla="*/ 12 h 19"/>
                <a:gd name="T56" fmla="*/ 8 w 35"/>
                <a:gd name="T57" fmla="*/ 14 h 19"/>
                <a:gd name="T58" fmla="*/ 8 w 35"/>
                <a:gd name="T59" fmla="*/ 14 h 19"/>
                <a:gd name="T60" fmla="*/ 7 w 35"/>
                <a:gd name="T61" fmla="*/ 16 h 19"/>
                <a:gd name="T62" fmla="*/ 7 w 35"/>
                <a:gd name="T63" fmla="*/ 16 h 19"/>
                <a:gd name="T64" fmla="*/ 0 w 35"/>
                <a:gd name="T65" fmla="*/ 19 h 19"/>
                <a:gd name="T66" fmla="*/ 1 w 35"/>
                <a:gd name="T67" fmla="*/ 19 h 19"/>
                <a:gd name="T68" fmla="*/ 1 w 35"/>
                <a:gd name="T69" fmla="*/ 17 h 19"/>
                <a:gd name="T70" fmla="*/ 2 w 35"/>
                <a:gd name="T71" fmla="*/ 17 h 19"/>
                <a:gd name="T72" fmla="*/ 3 w 35"/>
                <a:gd name="T73" fmla="*/ 15 h 19"/>
                <a:gd name="T74" fmla="*/ 3 w 35"/>
                <a:gd name="T75" fmla="*/ 15 h 19"/>
                <a:gd name="T76" fmla="*/ 5 w 35"/>
                <a:gd name="T77" fmla="*/ 13 h 19"/>
                <a:gd name="T78" fmla="*/ 5 w 35"/>
                <a:gd name="T79" fmla="*/ 12 h 19"/>
                <a:gd name="T80" fmla="*/ 7 w 35"/>
                <a:gd name="T81" fmla="*/ 11 h 19"/>
                <a:gd name="T82" fmla="*/ 7 w 35"/>
                <a:gd name="T83" fmla="*/ 10 h 19"/>
                <a:gd name="T84" fmla="*/ 9 w 35"/>
                <a:gd name="T85" fmla="*/ 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5" h="19">
                  <a:moveTo>
                    <a:pt x="9" y="9"/>
                  </a:moveTo>
                  <a:cubicBezTo>
                    <a:pt x="9" y="9"/>
                    <a:pt x="9" y="8"/>
                    <a:pt x="10" y="8"/>
                  </a:cubicBezTo>
                  <a:cubicBezTo>
                    <a:pt x="10" y="8"/>
                    <a:pt x="11" y="7"/>
                    <a:pt x="12" y="6"/>
                  </a:cubicBezTo>
                  <a:cubicBezTo>
                    <a:pt x="13" y="6"/>
                    <a:pt x="14" y="5"/>
                    <a:pt x="15" y="5"/>
                  </a:cubicBezTo>
                  <a:cubicBezTo>
                    <a:pt x="16" y="5"/>
                    <a:pt x="16" y="5"/>
                    <a:pt x="16" y="4"/>
                  </a:cubicBezTo>
                  <a:cubicBezTo>
                    <a:pt x="17" y="4"/>
                    <a:pt x="18" y="4"/>
                    <a:pt x="18" y="3"/>
                  </a:cubicBezTo>
                  <a:cubicBezTo>
                    <a:pt x="19" y="3"/>
                    <a:pt x="19" y="3"/>
                    <a:pt x="19" y="3"/>
                  </a:cubicBezTo>
                  <a:cubicBezTo>
                    <a:pt x="20" y="3"/>
                    <a:pt x="22" y="2"/>
                    <a:pt x="23" y="2"/>
                  </a:cubicBezTo>
                  <a:cubicBezTo>
                    <a:pt x="23" y="2"/>
                    <a:pt x="23" y="2"/>
                    <a:pt x="23" y="2"/>
                  </a:cubicBezTo>
                  <a:cubicBezTo>
                    <a:pt x="24" y="2"/>
                    <a:pt x="25" y="1"/>
                    <a:pt x="26" y="1"/>
                  </a:cubicBezTo>
                  <a:cubicBezTo>
                    <a:pt x="27" y="1"/>
                    <a:pt x="27" y="1"/>
                    <a:pt x="27" y="1"/>
                  </a:cubicBezTo>
                  <a:cubicBezTo>
                    <a:pt x="28" y="1"/>
                    <a:pt x="29" y="0"/>
                    <a:pt x="30" y="0"/>
                  </a:cubicBezTo>
                  <a:cubicBezTo>
                    <a:pt x="30" y="0"/>
                    <a:pt x="31" y="0"/>
                    <a:pt x="31" y="0"/>
                  </a:cubicBezTo>
                  <a:cubicBezTo>
                    <a:pt x="32" y="0"/>
                    <a:pt x="33" y="0"/>
                    <a:pt x="34" y="0"/>
                  </a:cubicBezTo>
                  <a:cubicBezTo>
                    <a:pt x="34" y="0"/>
                    <a:pt x="35" y="0"/>
                    <a:pt x="35" y="0"/>
                  </a:cubicBezTo>
                  <a:cubicBezTo>
                    <a:pt x="29" y="3"/>
                    <a:pt x="29" y="3"/>
                    <a:pt x="29" y="3"/>
                  </a:cubicBezTo>
                  <a:cubicBezTo>
                    <a:pt x="29" y="3"/>
                    <a:pt x="28" y="3"/>
                    <a:pt x="28" y="3"/>
                  </a:cubicBezTo>
                  <a:cubicBezTo>
                    <a:pt x="28" y="3"/>
                    <a:pt x="27" y="4"/>
                    <a:pt x="26" y="4"/>
                  </a:cubicBezTo>
                  <a:cubicBezTo>
                    <a:pt x="26" y="4"/>
                    <a:pt x="25" y="4"/>
                    <a:pt x="25" y="4"/>
                  </a:cubicBezTo>
                  <a:cubicBezTo>
                    <a:pt x="24" y="4"/>
                    <a:pt x="23" y="5"/>
                    <a:pt x="23" y="5"/>
                  </a:cubicBezTo>
                  <a:cubicBezTo>
                    <a:pt x="22" y="5"/>
                    <a:pt x="22" y="5"/>
                    <a:pt x="21" y="5"/>
                  </a:cubicBezTo>
                  <a:cubicBezTo>
                    <a:pt x="21" y="6"/>
                    <a:pt x="20" y="6"/>
                    <a:pt x="19" y="6"/>
                  </a:cubicBezTo>
                  <a:cubicBezTo>
                    <a:pt x="19" y="6"/>
                    <a:pt x="19" y="6"/>
                    <a:pt x="18" y="7"/>
                  </a:cubicBezTo>
                  <a:cubicBezTo>
                    <a:pt x="17" y="7"/>
                    <a:pt x="16" y="8"/>
                    <a:pt x="15" y="8"/>
                  </a:cubicBezTo>
                  <a:cubicBezTo>
                    <a:pt x="14" y="9"/>
                    <a:pt x="13" y="9"/>
                    <a:pt x="13" y="10"/>
                  </a:cubicBezTo>
                  <a:cubicBezTo>
                    <a:pt x="12" y="10"/>
                    <a:pt x="12" y="10"/>
                    <a:pt x="12" y="10"/>
                  </a:cubicBezTo>
                  <a:cubicBezTo>
                    <a:pt x="11" y="11"/>
                    <a:pt x="11" y="11"/>
                    <a:pt x="10" y="12"/>
                  </a:cubicBezTo>
                  <a:cubicBezTo>
                    <a:pt x="10" y="12"/>
                    <a:pt x="10" y="12"/>
                    <a:pt x="10" y="12"/>
                  </a:cubicBezTo>
                  <a:cubicBezTo>
                    <a:pt x="9" y="13"/>
                    <a:pt x="9" y="13"/>
                    <a:pt x="8" y="14"/>
                  </a:cubicBezTo>
                  <a:cubicBezTo>
                    <a:pt x="8" y="14"/>
                    <a:pt x="8" y="14"/>
                    <a:pt x="8" y="14"/>
                  </a:cubicBezTo>
                  <a:cubicBezTo>
                    <a:pt x="7" y="15"/>
                    <a:pt x="7" y="15"/>
                    <a:pt x="7" y="16"/>
                  </a:cubicBezTo>
                  <a:cubicBezTo>
                    <a:pt x="7" y="16"/>
                    <a:pt x="7" y="16"/>
                    <a:pt x="7" y="16"/>
                  </a:cubicBezTo>
                  <a:cubicBezTo>
                    <a:pt x="0" y="19"/>
                    <a:pt x="0" y="19"/>
                    <a:pt x="0" y="19"/>
                  </a:cubicBezTo>
                  <a:cubicBezTo>
                    <a:pt x="1" y="19"/>
                    <a:pt x="1" y="19"/>
                    <a:pt x="1" y="19"/>
                  </a:cubicBezTo>
                  <a:cubicBezTo>
                    <a:pt x="1" y="19"/>
                    <a:pt x="1" y="18"/>
                    <a:pt x="1" y="17"/>
                  </a:cubicBezTo>
                  <a:cubicBezTo>
                    <a:pt x="1" y="17"/>
                    <a:pt x="2" y="17"/>
                    <a:pt x="2" y="17"/>
                  </a:cubicBezTo>
                  <a:cubicBezTo>
                    <a:pt x="2" y="16"/>
                    <a:pt x="2" y="16"/>
                    <a:pt x="3" y="15"/>
                  </a:cubicBezTo>
                  <a:cubicBezTo>
                    <a:pt x="3" y="15"/>
                    <a:pt x="3" y="15"/>
                    <a:pt x="3" y="15"/>
                  </a:cubicBezTo>
                  <a:cubicBezTo>
                    <a:pt x="3" y="14"/>
                    <a:pt x="4" y="13"/>
                    <a:pt x="5" y="13"/>
                  </a:cubicBezTo>
                  <a:cubicBezTo>
                    <a:pt x="5" y="12"/>
                    <a:pt x="5" y="12"/>
                    <a:pt x="5" y="12"/>
                  </a:cubicBezTo>
                  <a:cubicBezTo>
                    <a:pt x="5" y="12"/>
                    <a:pt x="6" y="11"/>
                    <a:pt x="7" y="11"/>
                  </a:cubicBezTo>
                  <a:cubicBezTo>
                    <a:pt x="7" y="10"/>
                    <a:pt x="7" y="10"/>
                    <a:pt x="7" y="10"/>
                  </a:cubicBezTo>
                  <a:cubicBezTo>
                    <a:pt x="8" y="10"/>
                    <a:pt x="8" y="9"/>
                    <a:pt x="9" y="9"/>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05"/>
            <p:cNvSpPr/>
            <p:nvPr userDrawn="1"/>
          </p:nvSpPr>
          <p:spPr bwMode="auto">
            <a:xfrm>
              <a:off x="10696824" y="2823255"/>
              <a:ext cx="22138" cy="40869"/>
            </a:xfrm>
            <a:custGeom>
              <a:gdLst>
                <a:gd name="T0" fmla="*/ 4 w 7"/>
                <a:gd name="T1" fmla="*/ 11 h 13"/>
                <a:gd name="T2" fmla="*/ 5 w 7"/>
                <a:gd name="T3" fmla="*/ 12 h 13"/>
                <a:gd name="T4" fmla="*/ 5 w 7"/>
                <a:gd name="T5" fmla="*/ 13 h 13"/>
                <a:gd name="T6" fmla="*/ 5 w 7"/>
                <a:gd name="T7" fmla="*/ 13 h 13"/>
                <a:gd name="T8" fmla="*/ 0 w 7"/>
                <a:gd name="T9" fmla="*/ 10 h 13"/>
                <a:gd name="T10" fmla="*/ 0 w 7"/>
                <a:gd name="T11" fmla="*/ 8 h 13"/>
                <a:gd name="T12" fmla="*/ 0 w 7"/>
                <a:gd name="T13" fmla="*/ 8 h 13"/>
                <a:gd name="T14" fmla="*/ 0 w 7"/>
                <a:gd name="T15" fmla="*/ 6 h 13"/>
                <a:gd name="T16" fmla="*/ 0 w 7"/>
                <a:gd name="T17" fmla="*/ 6 h 13"/>
                <a:gd name="T18" fmla="*/ 0 w 7"/>
                <a:gd name="T19" fmla="*/ 3 h 13"/>
                <a:gd name="T20" fmla="*/ 7 w 7"/>
                <a:gd name="T21" fmla="*/ 0 h 13"/>
                <a:gd name="T22" fmla="*/ 6 w 7"/>
                <a:gd name="T23" fmla="*/ 2 h 13"/>
                <a:gd name="T24" fmla="*/ 5 w 7"/>
                <a:gd name="T25" fmla="*/ 2 h 13"/>
                <a:gd name="T26" fmla="*/ 5 w 7"/>
                <a:gd name="T27" fmla="*/ 4 h 13"/>
                <a:gd name="T28" fmla="*/ 4 w 7"/>
                <a:gd name="T29" fmla="*/ 4 h 13"/>
                <a:gd name="T30" fmla="*/ 4 w 7"/>
                <a:gd name="T31" fmla="*/ 6 h 13"/>
                <a:gd name="T32" fmla="*/ 4 w 7"/>
                <a:gd name="T33" fmla="*/ 6 h 13"/>
                <a:gd name="T34" fmla="*/ 4 w 7"/>
                <a:gd name="T35" fmla="*/ 8 h 13"/>
                <a:gd name="T36" fmla="*/ 4 w 7"/>
                <a:gd name="T37" fmla="*/ 8 h 13"/>
                <a:gd name="T38" fmla="*/ 4 w 7"/>
                <a:gd name="T39" fmla="*/ 10 h 13"/>
                <a:gd name="T40" fmla="*/ 4 w 7"/>
                <a:gd name="T41" fmla="*/ 11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 h="13">
                  <a:moveTo>
                    <a:pt x="4" y="11"/>
                  </a:moveTo>
                  <a:cubicBezTo>
                    <a:pt x="4" y="11"/>
                    <a:pt x="4" y="12"/>
                    <a:pt x="5" y="12"/>
                  </a:cubicBezTo>
                  <a:cubicBezTo>
                    <a:pt x="5" y="12"/>
                    <a:pt x="5" y="13"/>
                    <a:pt x="5" y="13"/>
                  </a:cubicBezTo>
                  <a:cubicBezTo>
                    <a:pt x="5" y="13"/>
                    <a:pt x="5" y="13"/>
                    <a:pt x="5" y="13"/>
                  </a:cubicBezTo>
                  <a:cubicBezTo>
                    <a:pt x="0" y="10"/>
                    <a:pt x="0" y="10"/>
                    <a:pt x="0" y="10"/>
                  </a:cubicBezTo>
                  <a:cubicBezTo>
                    <a:pt x="0" y="10"/>
                    <a:pt x="0" y="9"/>
                    <a:pt x="0" y="8"/>
                  </a:cubicBezTo>
                  <a:cubicBezTo>
                    <a:pt x="0" y="8"/>
                    <a:pt x="0" y="8"/>
                    <a:pt x="0" y="8"/>
                  </a:cubicBezTo>
                  <a:cubicBezTo>
                    <a:pt x="0" y="7"/>
                    <a:pt x="0" y="7"/>
                    <a:pt x="0" y="6"/>
                  </a:cubicBezTo>
                  <a:cubicBezTo>
                    <a:pt x="0" y="6"/>
                    <a:pt x="0" y="6"/>
                    <a:pt x="0" y="6"/>
                  </a:cubicBezTo>
                  <a:cubicBezTo>
                    <a:pt x="0" y="5"/>
                    <a:pt x="0" y="4"/>
                    <a:pt x="0" y="3"/>
                  </a:cubicBezTo>
                  <a:cubicBezTo>
                    <a:pt x="7" y="0"/>
                    <a:pt x="7" y="0"/>
                    <a:pt x="7" y="0"/>
                  </a:cubicBezTo>
                  <a:cubicBezTo>
                    <a:pt x="6" y="0"/>
                    <a:pt x="6" y="1"/>
                    <a:pt x="6" y="2"/>
                  </a:cubicBezTo>
                  <a:cubicBezTo>
                    <a:pt x="5" y="2"/>
                    <a:pt x="5" y="2"/>
                    <a:pt x="5" y="2"/>
                  </a:cubicBezTo>
                  <a:cubicBezTo>
                    <a:pt x="5" y="3"/>
                    <a:pt x="5" y="3"/>
                    <a:pt x="5" y="4"/>
                  </a:cubicBezTo>
                  <a:cubicBezTo>
                    <a:pt x="5" y="4"/>
                    <a:pt x="5" y="4"/>
                    <a:pt x="4" y="4"/>
                  </a:cubicBezTo>
                  <a:cubicBezTo>
                    <a:pt x="4" y="5"/>
                    <a:pt x="4" y="5"/>
                    <a:pt x="4" y="6"/>
                  </a:cubicBezTo>
                  <a:cubicBezTo>
                    <a:pt x="4" y="6"/>
                    <a:pt x="4" y="6"/>
                    <a:pt x="4" y="6"/>
                  </a:cubicBezTo>
                  <a:cubicBezTo>
                    <a:pt x="4" y="7"/>
                    <a:pt x="4" y="7"/>
                    <a:pt x="4" y="8"/>
                  </a:cubicBezTo>
                  <a:cubicBezTo>
                    <a:pt x="4" y="8"/>
                    <a:pt x="4" y="8"/>
                    <a:pt x="4" y="8"/>
                  </a:cubicBezTo>
                  <a:cubicBezTo>
                    <a:pt x="4" y="9"/>
                    <a:pt x="4" y="10"/>
                    <a:pt x="4" y="10"/>
                  </a:cubicBezTo>
                  <a:cubicBezTo>
                    <a:pt x="4" y="10"/>
                    <a:pt x="4" y="11"/>
                    <a:pt x="4" y="11"/>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Freeform 106"/>
            <p:cNvSpPr/>
            <p:nvPr userDrawn="1"/>
          </p:nvSpPr>
          <p:spPr bwMode="auto">
            <a:xfrm>
              <a:off x="10696824" y="2859015"/>
              <a:ext cx="122606" cy="68115"/>
            </a:xfrm>
            <a:custGeom>
              <a:gdLst>
                <a:gd name="T0" fmla="*/ 17 w 39"/>
                <a:gd name="T1" fmla="*/ 17 h 22"/>
                <a:gd name="T2" fmla="*/ 16 w 39"/>
                <a:gd name="T3" fmla="*/ 17 h 22"/>
                <a:gd name="T4" fmla="*/ 12 w 39"/>
                <a:gd name="T5" fmla="*/ 15 h 22"/>
                <a:gd name="T6" fmla="*/ 10 w 39"/>
                <a:gd name="T7" fmla="*/ 13 h 22"/>
                <a:gd name="T8" fmla="*/ 9 w 39"/>
                <a:gd name="T9" fmla="*/ 12 h 22"/>
                <a:gd name="T10" fmla="*/ 7 w 39"/>
                <a:gd name="T11" fmla="*/ 11 h 22"/>
                <a:gd name="T12" fmla="*/ 6 w 39"/>
                <a:gd name="T13" fmla="*/ 10 h 22"/>
                <a:gd name="T14" fmla="*/ 5 w 39"/>
                <a:gd name="T15" fmla="*/ 9 h 22"/>
                <a:gd name="T16" fmla="*/ 4 w 39"/>
                <a:gd name="T17" fmla="*/ 8 h 22"/>
                <a:gd name="T18" fmla="*/ 3 w 39"/>
                <a:gd name="T19" fmla="*/ 7 h 22"/>
                <a:gd name="T20" fmla="*/ 3 w 39"/>
                <a:gd name="T21" fmla="*/ 6 h 22"/>
                <a:gd name="T22" fmla="*/ 2 w 39"/>
                <a:gd name="T23" fmla="*/ 5 h 22"/>
                <a:gd name="T24" fmla="*/ 1 w 39"/>
                <a:gd name="T25" fmla="*/ 4 h 22"/>
                <a:gd name="T26" fmla="*/ 1 w 39"/>
                <a:gd name="T27" fmla="*/ 3 h 22"/>
                <a:gd name="T28" fmla="*/ 1 w 39"/>
                <a:gd name="T29" fmla="*/ 2 h 22"/>
                <a:gd name="T30" fmla="*/ 0 w 39"/>
                <a:gd name="T31" fmla="*/ 0 h 22"/>
                <a:gd name="T32" fmla="*/ 0 w 39"/>
                <a:gd name="T33" fmla="*/ 0 h 22"/>
                <a:gd name="T34" fmla="*/ 5 w 39"/>
                <a:gd name="T35" fmla="*/ 2 h 22"/>
                <a:gd name="T36" fmla="*/ 5 w 39"/>
                <a:gd name="T37" fmla="*/ 3 h 22"/>
                <a:gd name="T38" fmla="*/ 6 w 39"/>
                <a:gd name="T39" fmla="*/ 4 h 22"/>
                <a:gd name="T40" fmla="*/ 7 w 39"/>
                <a:gd name="T41" fmla="*/ 6 h 22"/>
                <a:gd name="T42" fmla="*/ 7 w 39"/>
                <a:gd name="T43" fmla="*/ 6 h 22"/>
                <a:gd name="T44" fmla="*/ 8 w 39"/>
                <a:gd name="T45" fmla="*/ 7 h 22"/>
                <a:gd name="T46" fmla="*/ 9 w 39"/>
                <a:gd name="T47" fmla="*/ 8 h 22"/>
                <a:gd name="T48" fmla="*/ 10 w 39"/>
                <a:gd name="T49" fmla="*/ 10 h 22"/>
                <a:gd name="T50" fmla="*/ 11 w 39"/>
                <a:gd name="T51" fmla="*/ 10 h 22"/>
                <a:gd name="T52" fmla="*/ 12 w 39"/>
                <a:gd name="T53" fmla="*/ 11 h 22"/>
                <a:gd name="T54" fmla="*/ 13 w 39"/>
                <a:gd name="T55" fmla="*/ 12 h 22"/>
                <a:gd name="T56" fmla="*/ 15 w 39"/>
                <a:gd name="T57" fmla="*/ 13 h 22"/>
                <a:gd name="T58" fmla="*/ 18 w 39"/>
                <a:gd name="T59" fmla="*/ 15 h 22"/>
                <a:gd name="T60" fmla="*/ 19 w 39"/>
                <a:gd name="T61" fmla="*/ 15 h 22"/>
                <a:gd name="T62" fmla="*/ 21 w 39"/>
                <a:gd name="T63" fmla="*/ 16 h 22"/>
                <a:gd name="T64" fmla="*/ 22 w 39"/>
                <a:gd name="T65" fmla="*/ 16 h 22"/>
                <a:gd name="T66" fmla="*/ 25 w 39"/>
                <a:gd name="T67" fmla="*/ 17 h 22"/>
                <a:gd name="T68" fmla="*/ 25 w 39"/>
                <a:gd name="T69" fmla="*/ 17 h 22"/>
                <a:gd name="T70" fmla="*/ 28 w 39"/>
                <a:gd name="T71" fmla="*/ 18 h 22"/>
                <a:gd name="T72" fmla="*/ 29 w 39"/>
                <a:gd name="T73" fmla="*/ 18 h 22"/>
                <a:gd name="T74" fmla="*/ 32 w 39"/>
                <a:gd name="T75" fmla="*/ 19 h 22"/>
                <a:gd name="T76" fmla="*/ 33 w 39"/>
                <a:gd name="T77" fmla="*/ 19 h 22"/>
                <a:gd name="T78" fmla="*/ 34 w 39"/>
                <a:gd name="T79" fmla="*/ 19 h 22"/>
                <a:gd name="T80" fmla="*/ 39 w 39"/>
                <a:gd name="T81" fmla="*/ 22 h 22"/>
                <a:gd name="T82" fmla="*/ 38 w 39"/>
                <a:gd name="T83" fmla="*/ 22 h 22"/>
                <a:gd name="T84" fmla="*/ 35 w 39"/>
                <a:gd name="T85" fmla="*/ 22 h 22"/>
                <a:gd name="T86" fmla="*/ 34 w 39"/>
                <a:gd name="T87" fmla="*/ 22 h 22"/>
                <a:gd name="T88" fmla="*/ 31 w 39"/>
                <a:gd name="T89" fmla="*/ 21 h 22"/>
                <a:gd name="T90" fmla="*/ 30 w 39"/>
                <a:gd name="T91" fmla="*/ 21 h 22"/>
                <a:gd name="T92" fmla="*/ 28 w 39"/>
                <a:gd name="T93" fmla="*/ 21 h 22"/>
                <a:gd name="T94" fmla="*/ 26 w 39"/>
                <a:gd name="T95" fmla="*/ 20 h 22"/>
                <a:gd name="T96" fmla="*/ 24 w 39"/>
                <a:gd name="T97" fmla="*/ 20 h 22"/>
                <a:gd name="T98" fmla="*/ 22 w 39"/>
                <a:gd name="T99" fmla="*/ 19 h 22"/>
                <a:gd name="T100" fmla="*/ 20 w 39"/>
                <a:gd name="T101" fmla="*/ 18 h 22"/>
                <a:gd name="T102" fmla="*/ 19 w 39"/>
                <a:gd name="T103" fmla="*/ 18 h 22"/>
                <a:gd name="T104" fmla="*/ 17 w 39"/>
                <a:gd name="T105" fmla="*/ 17 h 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9" h="22">
                  <a:moveTo>
                    <a:pt x="17" y="17"/>
                  </a:moveTo>
                  <a:cubicBezTo>
                    <a:pt x="16" y="17"/>
                    <a:pt x="16" y="17"/>
                    <a:pt x="16" y="17"/>
                  </a:cubicBezTo>
                  <a:cubicBezTo>
                    <a:pt x="15" y="16"/>
                    <a:pt x="13" y="15"/>
                    <a:pt x="12" y="15"/>
                  </a:cubicBezTo>
                  <a:cubicBezTo>
                    <a:pt x="11" y="14"/>
                    <a:pt x="11" y="14"/>
                    <a:pt x="10" y="13"/>
                  </a:cubicBezTo>
                  <a:cubicBezTo>
                    <a:pt x="9" y="13"/>
                    <a:pt x="9" y="13"/>
                    <a:pt x="9" y="12"/>
                  </a:cubicBezTo>
                  <a:cubicBezTo>
                    <a:pt x="8" y="12"/>
                    <a:pt x="8" y="12"/>
                    <a:pt x="7" y="11"/>
                  </a:cubicBezTo>
                  <a:cubicBezTo>
                    <a:pt x="7" y="11"/>
                    <a:pt x="7" y="11"/>
                    <a:pt x="6" y="10"/>
                  </a:cubicBezTo>
                  <a:cubicBezTo>
                    <a:pt x="6" y="10"/>
                    <a:pt x="5" y="10"/>
                    <a:pt x="5" y="9"/>
                  </a:cubicBezTo>
                  <a:cubicBezTo>
                    <a:pt x="5" y="9"/>
                    <a:pt x="5" y="9"/>
                    <a:pt x="4" y="8"/>
                  </a:cubicBezTo>
                  <a:cubicBezTo>
                    <a:pt x="4" y="8"/>
                    <a:pt x="4" y="7"/>
                    <a:pt x="3" y="7"/>
                  </a:cubicBezTo>
                  <a:cubicBezTo>
                    <a:pt x="3" y="7"/>
                    <a:pt x="3" y="6"/>
                    <a:pt x="3" y="6"/>
                  </a:cubicBezTo>
                  <a:cubicBezTo>
                    <a:pt x="2" y="6"/>
                    <a:pt x="2" y="5"/>
                    <a:pt x="2" y="5"/>
                  </a:cubicBezTo>
                  <a:cubicBezTo>
                    <a:pt x="2" y="5"/>
                    <a:pt x="2" y="4"/>
                    <a:pt x="1" y="4"/>
                  </a:cubicBezTo>
                  <a:cubicBezTo>
                    <a:pt x="1" y="4"/>
                    <a:pt x="1" y="3"/>
                    <a:pt x="1" y="3"/>
                  </a:cubicBezTo>
                  <a:cubicBezTo>
                    <a:pt x="1" y="2"/>
                    <a:pt x="1" y="2"/>
                    <a:pt x="1" y="2"/>
                  </a:cubicBezTo>
                  <a:cubicBezTo>
                    <a:pt x="0" y="1"/>
                    <a:pt x="0" y="1"/>
                    <a:pt x="0" y="0"/>
                  </a:cubicBezTo>
                  <a:cubicBezTo>
                    <a:pt x="0" y="0"/>
                    <a:pt x="0" y="0"/>
                    <a:pt x="0" y="0"/>
                  </a:cubicBezTo>
                  <a:cubicBezTo>
                    <a:pt x="5" y="2"/>
                    <a:pt x="5" y="2"/>
                    <a:pt x="5" y="2"/>
                  </a:cubicBezTo>
                  <a:cubicBezTo>
                    <a:pt x="5" y="3"/>
                    <a:pt x="5" y="3"/>
                    <a:pt x="5" y="3"/>
                  </a:cubicBezTo>
                  <a:cubicBezTo>
                    <a:pt x="5" y="3"/>
                    <a:pt x="6" y="4"/>
                    <a:pt x="6" y="4"/>
                  </a:cubicBezTo>
                  <a:cubicBezTo>
                    <a:pt x="6" y="4"/>
                    <a:pt x="6" y="5"/>
                    <a:pt x="7" y="6"/>
                  </a:cubicBezTo>
                  <a:cubicBezTo>
                    <a:pt x="7" y="6"/>
                    <a:pt x="7" y="6"/>
                    <a:pt x="7" y="6"/>
                  </a:cubicBezTo>
                  <a:cubicBezTo>
                    <a:pt x="7" y="6"/>
                    <a:pt x="8" y="7"/>
                    <a:pt x="8" y="7"/>
                  </a:cubicBezTo>
                  <a:cubicBezTo>
                    <a:pt x="8" y="8"/>
                    <a:pt x="8" y="8"/>
                    <a:pt x="9" y="8"/>
                  </a:cubicBezTo>
                  <a:cubicBezTo>
                    <a:pt x="9" y="8"/>
                    <a:pt x="10" y="9"/>
                    <a:pt x="10" y="10"/>
                  </a:cubicBezTo>
                  <a:cubicBezTo>
                    <a:pt x="10" y="10"/>
                    <a:pt x="11" y="10"/>
                    <a:pt x="11" y="10"/>
                  </a:cubicBezTo>
                  <a:cubicBezTo>
                    <a:pt x="11" y="10"/>
                    <a:pt x="12" y="11"/>
                    <a:pt x="12" y="11"/>
                  </a:cubicBezTo>
                  <a:cubicBezTo>
                    <a:pt x="13" y="11"/>
                    <a:pt x="13" y="11"/>
                    <a:pt x="13" y="12"/>
                  </a:cubicBezTo>
                  <a:cubicBezTo>
                    <a:pt x="14" y="12"/>
                    <a:pt x="15" y="13"/>
                    <a:pt x="15" y="13"/>
                  </a:cubicBezTo>
                  <a:cubicBezTo>
                    <a:pt x="16" y="14"/>
                    <a:pt x="17" y="14"/>
                    <a:pt x="18" y="15"/>
                  </a:cubicBezTo>
                  <a:cubicBezTo>
                    <a:pt x="18" y="15"/>
                    <a:pt x="19" y="15"/>
                    <a:pt x="19" y="15"/>
                  </a:cubicBezTo>
                  <a:cubicBezTo>
                    <a:pt x="20" y="15"/>
                    <a:pt x="20" y="16"/>
                    <a:pt x="21" y="16"/>
                  </a:cubicBezTo>
                  <a:cubicBezTo>
                    <a:pt x="21" y="16"/>
                    <a:pt x="22" y="16"/>
                    <a:pt x="22" y="16"/>
                  </a:cubicBezTo>
                  <a:cubicBezTo>
                    <a:pt x="23" y="16"/>
                    <a:pt x="24" y="17"/>
                    <a:pt x="25" y="17"/>
                  </a:cubicBezTo>
                  <a:cubicBezTo>
                    <a:pt x="25" y="17"/>
                    <a:pt x="25" y="17"/>
                    <a:pt x="25" y="17"/>
                  </a:cubicBezTo>
                  <a:cubicBezTo>
                    <a:pt x="26" y="18"/>
                    <a:pt x="27" y="18"/>
                    <a:pt x="28" y="18"/>
                  </a:cubicBezTo>
                  <a:cubicBezTo>
                    <a:pt x="28" y="18"/>
                    <a:pt x="28" y="18"/>
                    <a:pt x="29" y="18"/>
                  </a:cubicBezTo>
                  <a:cubicBezTo>
                    <a:pt x="30" y="18"/>
                    <a:pt x="31" y="19"/>
                    <a:pt x="32" y="19"/>
                  </a:cubicBezTo>
                  <a:cubicBezTo>
                    <a:pt x="32" y="19"/>
                    <a:pt x="32" y="19"/>
                    <a:pt x="33" y="19"/>
                  </a:cubicBezTo>
                  <a:cubicBezTo>
                    <a:pt x="33" y="19"/>
                    <a:pt x="34" y="19"/>
                    <a:pt x="34" y="19"/>
                  </a:cubicBezTo>
                  <a:cubicBezTo>
                    <a:pt x="39" y="22"/>
                    <a:pt x="39" y="22"/>
                    <a:pt x="39" y="22"/>
                  </a:cubicBezTo>
                  <a:cubicBezTo>
                    <a:pt x="39" y="22"/>
                    <a:pt x="38" y="22"/>
                    <a:pt x="38" y="22"/>
                  </a:cubicBezTo>
                  <a:cubicBezTo>
                    <a:pt x="37" y="22"/>
                    <a:pt x="36" y="22"/>
                    <a:pt x="35" y="22"/>
                  </a:cubicBezTo>
                  <a:cubicBezTo>
                    <a:pt x="35" y="22"/>
                    <a:pt x="34" y="22"/>
                    <a:pt x="34" y="22"/>
                  </a:cubicBezTo>
                  <a:cubicBezTo>
                    <a:pt x="33" y="21"/>
                    <a:pt x="32" y="21"/>
                    <a:pt x="31" y="21"/>
                  </a:cubicBezTo>
                  <a:cubicBezTo>
                    <a:pt x="31" y="21"/>
                    <a:pt x="30" y="21"/>
                    <a:pt x="30" y="21"/>
                  </a:cubicBezTo>
                  <a:cubicBezTo>
                    <a:pt x="29" y="21"/>
                    <a:pt x="28" y="21"/>
                    <a:pt x="28" y="21"/>
                  </a:cubicBezTo>
                  <a:cubicBezTo>
                    <a:pt x="27" y="20"/>
                    <a:pt x="27" y="20"/>
                    <a:pt x="26" y="20"/>
                  </a:cubicBezTo>
                  <a:cubicBezTo>
                    <a:pt x="25" y="20"/>
                    <a:pt x="25" y="20"/>
                    <a:pt x="24" y="20"/>
                  </a:cubicBezTo>
                  <a:cubicBezTo>
                    <a:pt x="23" y="19"/>
                    <a:pt x="23" y="19"/>
                    <a:pt x="22" y="19"/>
                  </a:cubicBezTo>
                  <a:cubicBezTo>
                    <a:pt x="22" y="19"/>
                    <a:pt x="21" y="19"/>
                    <a:pt x="20" y="18"/>
                  </a:cubicBezTo>
                  <a:cubicBezTo>
                    <a:pt x="20" y="18"/>
                    <a:pt x="19" y="18"/>
                    <a:pt x="19" y="18"/>
                  </a:cubicBezTo>
                  <a:cubicBezTo>
                    <a:pt x="18" y="18"/>
                    <a:pt x="17" y="17"/>
                    <a:pt x="17" y="1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107"/>
            <p:cNvSpPr/>
            <p:nvPr userDrawn="1"/>
          </p:nvSpPr>
          <p:spPr bwMode="auto">
            <a:xfrm>
              <a:off x="10788779" y="2770466"/>
              <a:ext cx="194127" cy="156664"/>
            </a:xfrm>
            <a:custGeom>
              <a:gdLst>
                <a:gd name="T0" fmla="*/ 42 w 62"/>
                <a:gd name="T1" fmla="*/ 6 h 50"/>
                <a:gd name="T2" fmla="*/ 45 w 62"/>
                <a:gd name="T3" fmla="*/ 43 h 50"/>
                <a:gd name="T4" fmla="*/ 41 w 62"/>
                <a:gd name="T5" fmla="*/ 45 h 50"/>
                <a:gd name="T6" fmla="*/ 38 w 62"/>
                <a:gd name="T7" fmla="*/ 46 h 50"/>
                <a:gd name="T8" fmla="*/ 34 w 62"/>
                <a:gd name="T9" fmla="*/ 47 h 50"/>
                <a:gd name="T10" fmla="*/ 30 w 62"/>
                <a:gd name="T11" fmla="*/ 48 h 50"/>
                <a:gd name="T12" fmla="*/ 26 w 62"/>
                <a:gd name="T13" fmla="*/ 49 h 50"/>
                <a:gd name="T14" fmla="*/ 22 w 62"/>
                <a:gd name="T15" fmla="*/ 50 h 50"/>
                <a:gd name="T16" fmla="*/ 18 w 62"/>
                <a:gd name="T17" fmla="*/ 50 h 50"/>
                <a:gd name="T18" fmla="*/ 14 w 62"/>
                <a:gd name="T19" fmla="*/ 50 h 50"/>
                <a:gd name="T20" fmla="*/ 5 w 62"/>
                <a:gd name="T21" fmla="*/ 47 h 50"/>
                <a:gd name="T22" fmla="*/ 7 w 62"/>
                <a:gd name="T23" fmla="*/ 47 h 50"/>
                <a:gd name="T24" fmla="*/ 11 w 62"/>
                <a:gd name="T25" fmla="*/ 48 h 50"/>
                <a:gd name="T26" fmla="*/ 14 w 62"/>
                <a:gd name="T27" fmla="*/ 48 h 50"/>
                <a:gd name="T28" fmla="*/ 18 w 62"/>
                <a:gd name="T29" fmla="*/ 48 h 50"/>
                <a:gd name="T30" fmla="*/ 22 w 62"/>
                <a:gd name="T31" fmla="*/ 47 h 50"/>
                <a:gd name="T32" fmla="*/ 26 w 62"/>
                <a:gd name="T33" fmla="*/ 47 h 50"/>
                <a:gd name="T34" fmla="*/ 29 w 62"/>
                <a:gd name="T35" fmla="*/ 46 h 50"/>
                <a:gd name="T36" fmla="*/ 33 w 62"/>
                <a:gd name="T37" fmla="*/ 45 h 50"/>
                <a:gd name="T38" fmla="*/ 36 w 62"/>
                <a:gd name="T39" fmla="*/ 44 h 50"/>
                <a:gd name="T40" fmla="*/ 39 w 62"/>
                <a:gd name="T41" fmla="*/ 43 h 50"/>
                <a:gd name="T42" fmla="*/ 42 w 62"/>
                <a:gd name="T43" fmla="*/ 9 h 50"/>
                <a:gd name="T44" fmla="*/ 38 w 62"/>
                <a:gd name="T45" fmla="*/ 7 h 50"/>
                <a:gd name="T46" fmla="*/ 35 w 62"/>
                <a:gd name="T47" fmla="*/ 6 h 50"/>
                <a:gd name="T48" fmla="*/ 32 w 62"/>
                <a:gd name="T49" fmla="*/ 5 h 50"/>
                <a:gd name="T50" fmla="*/ 28 w 62"/>
                <a:gd name="T51" fmla="*/ 4 h 50"/>
                <a:gd name="T52" fmla="*/ 25 w 62"/>
                <a:gd name="T53" fmla="*/ 3 h 50"/>
                <a:gd name="T54" fmla="*/ 21 w 62"/>
                <a:gd name="T55" fmla="*/ 3 h 50"/>
                <a:gd name="T56" fmla="*/ 17 w 62"/>
                <a:gd name="T57" fmla="*/ 3 h 50"/>
                <a:gd name="T58" fmla="*/ 14 w 62"/>
                <a:gd name="T59" fmla="*/ 3 h 50"/>
                <a:gd name="T60" fmla="*/ 9 w 62"/>
                <a:gd name="T61" fmla="*/ 3 h 50"/>
                <a:gd name="T62" fmla="*/ 6 w 62"/>
                <a:gd name="T63" fmla="*/ 3 h 50"/>
                <a:gd name="T64" fmla="*/ 2 w 62"/>
                <a:gd name="T65" fmla="*/ 4 h 50"/>
                <a:gd name="T66" fmla="*/ 6 w 62"/>
                <a:gd name="T67" fmla="*/ 1 h 50"/>
                <a:gd name="T68" fmla="*/ 10 w 62"/>
                <a:gd name="T69" fmla="*/ 0 h 50"/>
                <a:gd name="T70" fmla="*/ 14 w 62"/>
                <a:gd name="T71" fmla="*/ 0 h 50"/>
                <a:gd name="T72" fmla="*/ 18 w 62"/>
                <a:gd name="T73" fmla="*/ 0 h 50"/>
                <a:gd name="T74" fmla="*/ 23 w 62"/>
                <a:gd name="T75" fmla="*/ 1 h 50"/>
                <a:gd name="T76" fmla="*/ 30 w 62"/>
                <a:gd name="T77" fmla="*/ 2 h 50"/>
                <a:gd name="T78" fmla="*/ 34 w 62"/>
                <a:gd name="T79" fmla="*/ 3 h 50"/>
                <a:gd name="T80" fmla="*/ 37 w 62"/>
                <a:gd name="T81" fmla="*/ 4 h 50"/>
                <a:gd name="T82" fmla="*/ 41 w 62"/>
                <a:gd name="T83" fmla="*/ 6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2" h="50">
                  <a:moveTo>
                    <a:pt x="41" y="6"/>
                  </a:moveTo>
                  <a:cubicBezTo>
                    <a:pt x="41" y="6"/>
                    <a:pt x="41" y="6"/>
                    <a:pt x="42" y="6"/>
                  </a:cubicBezTo>
                  <a:cubicBezTo>
                    <a:pt x="43" y="6"/>
                    <a:pt x="44" y="7"/>
                    <a:pt x="45" y="7"/>
                  </a:cubicBezTo>
                  <a:cubicBezTo>
                    <a:pt x="61" y="17"/>
                    <a:pt x="62" y="33"/>
                    <a:pt x="45" y="43"/>
                  </a:cubicBezTo>
                  <a:cubicBezTo>
                    <a:pt x="44" y="43"/>
                    <a:pt x="43" y="44"/>
                    <a:pt x="42" y="44"/>
                  </a:cubicBezTo>
                  <a:cubicBezTo>
                    <a:pt x="42" y="45"/>
                    <a:pt x="41" y="45"/>
                    <a:pt x="41" y="45"/>
                  </a:cubicBezTo>
                  <a:cubicBezTo>
                    <a:pt x="40" y="45"/>
                    <a:pt x="39" y="46"/>
                    <a:pt x="38" y="46"/>
                  </a:cubicBezTo>
                  <a:cubicBezTo>
                    <a:pt x="38" y="46"/>
                    <a:pt x="38" y="46"/>
                    <a:pt x="38" y="46"/>
                  </a:cubicBezTo>
                  <a:cubicBezTo>
                    <a:pt x="37" y="47"/>
                    <a:pt x="36" y="47"/>
                    <a:pt x="34" y="47"/>
                  </a:cubicBezTo>
                  <a:cubicBezTo>
                    <a:pt x="34" y="47"/>
                    <a:pt x="34" y="47"/>
                    <a:pt x="34" y="47"/>
                  </a:cubicBezTo>
                  <a:cubicBezTo>
                    <a:pt x="33" y="48"/>
                    <a:pt x="32" y="48"/>
                    <a:pt x="31" y="48"/>
                  </a:cubicBezTo>
                  <a:cubicBezTo>
                    <a:pt x="30" y="48"/>
                    <a:pt x="30" y="48"/>
                    <a:pt x="30" y="48"/>
                  </a:cubicBezTo>
                  <a:cubicBezTo>
                    <a:pt x="29" y="49"/>
                    <a:pt x="28" y="49"/>
                    <a:pt x="27" y="49"/>
                  </a:cubicBezTo>
                  <a:cubicBezTo>
                    <a:pt x="27" y="49"/>
                    <a:pt x="26" y="49"/>
                    <a:pt x="26" y="49"/>
                  </a:cubicBezTo>
                  <a:cubicBezTo>
                    <a:pt x="25" y="49"/>
                    <a:pt x="24" y="50"/>
                    <a:pt x="23" y="50"/>
                  </a:cubicBezTo>
                  <a:cubicBezTo>
                    <a:pt x="23" y="50"/>
                    <a:pt x="22" y="50"/>
                    <a:pt x="22" y="50"/>
                  </a:cubicBezTo>
                  <a:cubicBezTo>
                    <a:pt x="21" y="50"/>
                    <a:pt x="20" y="50"/>
                    <a:pt x="19" y="50"/>
                  </a:cubicBezTo>
                  <a:cubicBezTo>
                    <a:pt x="18" y="50"/>
                    <a:pt x="18" y="50"/>
                    <a:pt x="18" y="50"/>
                  </a:cubicBezTo>
                  <a:cubicBezTo>
                    <a:pt x="17" y="50"/>
                    <a:pt x="16" y="50"/>
                    <a:pt x="14" y="50"/>
                  </a:cubicBezTo>
                  <a:cubicBezTo>
                    <a:pt x="14" y="50"/>
                    <a:pt x="14" y="50"/>
                    <a:pt x="14" y="50"/>
                  </a:cubicBezTo>
                  <a:cubicBezTo>
                    <a:pt x="13" y="50"/>
                    <a:pt x="11" y="50"/>
                    <a:pt x="10" y="50"/>
                  </a:cubicBezTo>
                  <a:cubicBezTo>
                    <a:pt x="5" y="47"/>
                    <a:pt x="5" y="47"/>
                    <a:pt x="5" y="47"/>
                  </a:cubicBezTo>
                  <a:cubicBezTo>
                    <a:pt x="5" y="47"/>
                    <a:pt x="6" y="47"/>
                    <a:pt x="6" y="47"/>
                  </a:cubicBezTo>
                  <a:cubicBezTo>
                    <a:pt x="6" y="47"/>
                    <a:pt x="7" y="47"/>
                    <a:pt x="7" y="47"/>
                  </a:cubicBezTo>
                  <a:cubicBezTo>
                    <a:pt x="8" y="48"/>
                    <a:pt x="9" y="48"/>
                    <a:pt x="10" y="48"/>
                  </a:cubicBezTo>
                  <a:cubicBezTo>
                    <a:pt x="10" y="48"/>
                    <a:pt x="11" y="48"/>
                    <a:pt x="11" y="48"/>
                  </a:cubicBezTo>
                  <a:cubicBezTo>
                    <a:pt x="12" y="48"/>
                    <a:pt x="13" y="48"/>
                    <a:pt x="14" y="48"/>
                  </a:cubicBezTo>
                  <a:cubicBezTo>
                    <a:pt x="14" y="48"/>
                    <a:pt x="14" y="48"/>
                    <a:pt x="14" y="48"/>
                  </a:cubicBezTo>
                  <a:cubicBezTo>
                    <a:pt x="15" y="48"/>
                    <a:pt x="17" y="48"/>
                    <a:pt x="18" y="48"/>
                  </a:cubicBezTo>
                  <a:cubicBezTo>
                    <a:pt x="18" y="48"/>
                    <a:pt x="18" y="48"/>
                    <a:pt x="18" y="48"/>
                  </a:cubicBezTo>
                  <a:cubicBezTo>
                    <a:pt x="19" y="48"/>
                    <a:pt x="20" y="48"/>
                    <a:pt x="21" y="47"/>
                  </a:cubicBezTo>
                  <a:cubicBezTo>
                    <a:pt x="21" y="47"/>
                    <a:pt x="22" y="47"/>
                    <a:pt x="22" y="47"/>
                  </a:cubicBezTo>
                  <a:cubicBezTo>
                    <a:pt x="23" y="47"/>
                    <a:pt x="24" y="47"/>
                    <a:pt x="25" y="47"/>
                  </a:cubicBezTo>
                  <a:cubicBezTo>
                    <a:pt x="25" y="47"/>
                    <a:pt x="25" y="47"/>
                    <a:pt x="26" y="47"/>
                  </a:cubicBezTo>
                  <a:cubicBezTo>
                    <a:pt x="27" y="47"/>
                    <a:pt x="28" y="46"/>
                    <a:pt x="28" y="46"/>
                  </a:cubicBezTo>
                  <a:cubicBezTo>
                    <a:pt x="29" y="46"/>
                    <a:pt x="29" y="46"/>
                    <a:pt x="29" y="46"/>
                  </a:cubicBezTo>
                  <a:cubicBezTo>
                    <a:pt x="30" y="46"/>
                    <a:pt x="31" y="46"/>
                    <a:pt x="32" y="45"/>
                  </a:cubicBezTo>
                  <a:cubicBezTo>
                    <a:pt x="32" y="45"/>
                    <a:pt x="32" y="45"/>
                    <a:pt x="33" y="45"/>
                  </a:cubicBezTo>
                  <a:cubicBezTo>
                    <a:pt x="34" y="45"/>
                    <a:pt x="35" y="44"/>
                    <a:pt x="35" y="44"/>
                  </a:cubicBezTo>
                  <a:cubicBezTo>
                    <a:pt x="35" y="44"/>
                    <a:pt x="36" y="44"/>
                    <a:pt x="36" y="44"/>
                  </a:cubicBezTo>
                  <a:cubicBezTo>
                    <a:pt x="37" y="44"/>
                    <a:pt x="38" y="43"/>
                    <a:pt x="38" y="43"/>
                  </a:cubicBezTo>
                  <a:cubicBezTo>
                    <a:pt x="39" y="43"/>
                    <a:pt x="39" y="43"/>
                    <a:pt x="39" y="43"/>
                  </a:cubicBezTo>
                  <a:cubicBezTo>
                    <a:pt x="40" y="42"/>
                    <a:pt x="41" y="42"/>
                    <a:pt x="42" y="41"/>
                  </a:cubicBezTo>
                  <a:cubicBezTo>
                    <a:pt x="57" y="32"/>
                    <a:pt x="57" y="18"/>
                    <a:pt x="42" y="9"/>
                  </a:cubicBezTo>
                  <a:cubicBezTo>
                    <a:pt x="41" y="9"/>
                    <a:pt x="40" y="8"/>
                    <a:pt x="39" y="8"/>
                  </a:cubicBezTo>
                  <a:cubicBezTo>
                    <a:pt x="39" y="8"/>
                    <a:pt x="38" y="8"/>
                    <a:pt x="38" y="7"/>
                  </a:cubicBezTo>
                  <a:cubicBezTo>
                    <a:pt x="37" y="7"/>
                    <a:pt x="37" y="7"/>
                    <a:pt x="36" y="6"/>
                  </a:cubicBezTo>
                  <a:cubicBezTo>
                    <a:pt x="36" y="6"/>
                    <a:pt x="35" y="6"/>
                    <a:pt x="35" y="6"/>
                  </a:cubicBezTo>
                  <a:cubicBezTo>
                    <a:pt x="34" y="6"/>
                    <a:pt x="33" y="5"/>
                    <a:pt x="32" y="5"/>
                  </a:cubicBezTo>
                  <a:cubicBezTo>
                    <a:pt x="32" y="5"/>
                    <a:pt x="32" y="5"/>
                    <a:pt x="32" y="5"/>
                  </a:cubicBezTo>
                  <a:cubicBezTo>
                    <a:pt x="31" y="5"/>
                    <a:pt x="30" y="5"/>
                    <a:pt x="29" y="4"/>
                  </a:cubicBezTo>
                  <a:cubicBezTo>
                    <a:pt x="29" y="4"/>
                    <a:pt x="28" y="4"/>
                    <a:pt x="28" y="4"/>
                  </a:cubicBezTo>
                  <a:cubicBezTo>
                    <a:pt x="27" y="4"/>
                    <a:pt x="26" y="4"/>
                    <a:pt x="26" y="4"/>
                  </a:cubicBezTo>
                  <a:cubicBezTo>
                    <a:pt x="25" y="4"/>
                    <a:pt x="25" y="3"/>
                    <a:pt x="25" y="3"/>
                  </a:cubicBezTo>
                  <a:cubicBezTo>
                    <a:pt x="24" y="3"/>
                    <a:pt x="23" y="3"/>
                    <a:pt x="21" y="3"/>
                  </a:cubicBezTo>
                  <a:cubicBezTo>
                    <a:pt x="21" y="3"/>
                    <a:pt x="21" y="3"/>
                    <a:pt x="21" y="3"/>
                  </a:cubicBezTo>
                  <a:cubicBezTo>
                    <a:pt x="20" y="3"/>
                    <a:pt x="19" y="3"/>
                    <a:pt x="18" y="3"/>
                  </a:cubicBezTo>
                  <a:cubicBezTo>
                    <a:pt x="18" y="3"/>
                    <a:pt x="17" y="3"/>
                    <a:pt x="17" y="3"/>
                  </a:cubicBezTo>
                  <a:cubicBezTo>
                    <a:pt x="16" y="3"/>
                    <a:pt x="15" y="3"/>
                    <a:pt x="15" y="3"/>
                  </a:cubicBezTo>
                  <a:cubicBezTo>
                    <a:pt x="14" y="3"/>
                    <a:pt x="14" y="3"/>
                    <a:pt x="14" y="3"/>
                  </a:cubicBezTo>
                  <a:cubicBezTo>
                    <a:pt x="12" y="3"/>
                    <a:pt x="11" y="3"/>
                    <a:pt x="10" y="3"/>
                  </a:cubicBezTo>
                  <a:cubicBezTo>
                    <a:pt x="10" y="3"/>
                    <a:pt x="10" y="3"/>
                    <a:pt x="9" y="3"/>
                  </a:cubicBezTo>
                  <a:cubicBezTo>
                    <a:pt x="9" y="3"/>
                    <a:pt x="8" y="3"/>
                    <a:pt x="7" y="3"/>
                  </a:cubicBezTo>
                  <a:cubicBezTo>
                    <a:pt x="7" y="3"/>
                    <a:pt x="6" y="3"/>
                    <a:pt x="6" y="3"/>
                  </a:cubicBezTo>
                  <a:cubicBezTo>
                    <a:pt x="5" y="3"/>
                    <a:pt x="4" y="3"/>
                    <a:pt x="3" y="3"/>
                  </a:cubicBezTo>
                  <a:cubicBezTo>
                    <a:pt x="3" y="3"/>
                    <a:pt x="3" y="3"/>
                    <a:pt x="2" y="4"/>
                  </a:cubicBezTo>
                  <a:cubicBezTo>
                    <a:pt x="2" y="4"/>
                    <a:pt x="1" y="4"/>
                    <a:pt x="0" y="4"/>
                  </a:cubicBezTo>
                  <a:cubicBezTo>
                    <a:pt x="6" y="1"/>
                    <a:pt x="6" y="1"/>
                    <a:pt x="6" y="1"/>
                  </a:cubicBezTo>
                  <a:cubicBezTo>
                    <a:pt x="7" y="0"/>
                    <a:pt x="8" y="0"/>
                    <a:pt x="9" y="0"/>
                  </a:cubicBezTo>
                  <a:cubicBezTo>
                    <a:pt x="10" y="0"/>
                    <a:pt x="10" y="0"/>
                    <a:pt x="10" y="0"/>
                  </a:cubicBezTo>
                  <a:cubicBezTo>
                    <a:pt x="11" y="0"/>
                    <a:pt x="12" y="0"/>
                    <a:pt x="14" y="0"/>
                  </a:cubicBezTo>
                  <a:cubicBezTo>
                    <a:pt x="14" y="0"/>
                    <a:pt x="14" y="0"/>
                    <a:pt x="14" y="0"/>
                  </a:cubicBezTo>
                  <a:cubicBezTo>
                    <a:pt x="15" y="0"/>
                    <a:pt x="16" y="0"/>
                    <a:pt x="18" y="0"/>
                  </a:cubicBezTo>
                  <a:cubicBezTo>
                    <a:pt x="18" y="0"/>
                    <a:pt x="18" y="0"/>
                    <a:pt x="18" y="0"/>
                  </a:cubicBezTo>
                  <a:cubicBezTo>
                    <a:pt x="19" y="0"/>
                    <a:pt x="21" y="0"/>
                    <a:pt x="22" y="1"/>
                  </a:cubicBezTo>
                  <a:cubicBezTo>
                    <a:pt x="22" y="1"/>
                    <a:pt x="22" y="1"/>
                    <a:pt x="23" y="1"/>
                  </a:cubicBezTo>
                  <a:cubicBezTo>
                    <a:pt x="24" y="1"/>
                    <a:pt x="25" y="1"/>
                    <a:pt x="26" y="1"/>
                  </a:cubicBezTo>
                  <a:cubicBezTo>
                    <a:pt x="27" y="1"/>
                    <a:pt x="29" y="2"/>
                    <a:pt x="30" y="2"/>
                  </a:cubicBezTo>
                  <a:cubicBezTo>
                    <a:pt x="30" y="2"/>
                    <a:pt x="30" y="2"/>
                    <a:pt x="30" y="2"/>
                  </a:cubicBezTo>
                  <a:cubicBezTo>
                    <a:pt x="32" y="2"/>
                    <a:pt x="33" y="3"/>
                    <a:pt x="34" y="3"/>
                  </a:cubicBezTo>
                  <a:cubicBezTo>
                    <a:pt x="34" y="3"/>
                    <a:pt x="34" y="3"/>
                    <a:pt x="34" y="3"/>
                  </a:cubicBezTo>
                  <a:cubicBezTo>
                    <a:pt x="35" y="3"/>
                    <a:pt x="36" y="4"/>
                    <a:pt x="37" y="4"/>
                  </a:cubicBezTo>
                  <a:cubicBezTo>
                    <a:pt x="38" y="4"/>
                    <a:pt x="38" y="4"/>
                    <a:pt x="38" y="4"/>
                  </a:cubicBezTo>
                  <a:cubicBezTo>
                    <a:pt x="39" y="5"/>
                    <a:pt x="40" y="5"/>
                    <a:pt x="41" y="6"/>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08"/>
            <p:cNvSpPr/>
            <p:nvPr userDrawn="1"/>
          </p:nvSpPr>
          <p:spPr bwMode="auto">
            <a:xfrm>
              <a:off x="10735990" y="2852203"/>
              <a:ext cx="90253" cy="52789"/>
            </a:xfrm>
            <a:custGeom>
              <a:gdLst>
                <a:gd name="T0" fmla="*/ 12 w 29"/>
                <a:gd name="T1" fmla="*/ 14 h 17"/>
                <a:gd name="T2" fmla="*/ 11 w 29"/>
                <a:gd name="T3" fmla="*/ 13 h 17"/>
                <a:gd name="T4" fmla="*/ 9 w 29"/>
                <a:gd name="T5" fmla="*/ 12 h 17"/>
                <a:gd name="T6" fmla="*/ 7 w 29"/>
                <a:gd name="T7" fmla="*/ 11 h 17"/>
                <a:gd name="T8" fmla="*/ 6 w 29"/>
                <a:gd name="T9" fmla="*/ 10 h 17"/>
                <a:gd name="T10" fmla="*/ 5 w 29"/>
                <a:gd name="T11" fmla="*/ 9 h 17"/>
                <a:gd name="T12" fmla="*/ 4 w 29"/>
                <a:gd name="T13" fmla="*/ 9 h 17"/>
                <a:gd name="T14" fmla="*/ 3 w 29"/>
                <a:gd name="T15" fmla="*/ 8 h 17"/>
                <a:gd name="T16" fmla="*/ 3 w 29"/>
                <a:gd name="T17" fmla="*/ 7 h 17"/>
                <a:gd name="T18" fmla="*/ 2 w 29"/>
                <a:gd name="T19" fmla="*/ 6 h 17"/>
                <a:gd name="T20" fmla="*/ 2 w 29"/>
                <a:gd name="T21" fmla="*/ 6 h 17"/>
                <a:gd name="T22" fmla="*/ 1 w 29"/>
                <a:gd name="T23" fmla="*/ 5 h 17"/>
                <a:gd name="T24" fmla="*/ 1 w 29"/>
                <a:gd name="T25" fmla="*/ 4 h 17"/>
                <a:gd name="T26" fmla="*/ 0 w 29"/>
                <a:gd name="T27" fmla="*/ 3 h 17"/>
                <a:gd name="T28" fmla="*/ 0 w 29"/>
                <a:gd name="T29" fmla="*/ 2 h 17"/>
                <a:gd name="T30" fmla="*/ 0 w 29"/>
                <a:gd name="T31" fmla="*/ 1 h 17"/>
                <a:gd name="T32" fmla="*/ 0 w 29"/>
                <a:gd name="T33" fmla="*/ 1 h 17"/>
                <a:gd name="T34" fmla="*/ 0 w 29"/>
                <a:gd name="T35" fmla="*/ 0 h 17"/>
                <a:gd name="T36" fmla="*/ 5 w 29"/>
                <a:gd name="T37" fmla="*/ 3 h 17"/>
                <a:gd name="T38" fmla="*/ 5 w 29"/>
                <a:gd name="T39" fmla="*/ 4 h 17"/>
                <a:gd name="T40" fmla="*/ 5 w 29"/>
                <a:gd name="T41" fmla="*/ 4 h 17"/>
                <a:gd name="T42" fmla="*/ 6 w 29"/>
                <a:gd name="T43" fmla="*/ 5 h 17"/>
                <a:gd name="T44" fmla="*/ 6 w 29"/>
                <a:gd name="T45" fmla="*/ 5 h 17"/>
                <a:gd name="T46" fmla="*/ 7 w 29"/>
                <a:gd name="T47" fmla="*/ 6 h 17"/>
                <a:gd name="T48" fmla="*/ 7 w 29"/>
                <a:gd name="T49" fmla="*/ 7 h 17"/>
                <a:gd name="T50" fmla="*/ 8 w 29"/>
                <a:gd name="T51" fmla="*/ 8 h 17"/>
                <a:gd name="T52" fmla="*/ 8 w 29"/>
                <a:gd name="T53" fmla="*/ 8 h 17"/>
                <a:gd name="T54" fmla="*/ 10 w 29"/>
                <a:gd name="T55" fmla="*/ 9 h 17"/>
                <a:gd name="T56" fmla="*/ 10 w 29"/>
                <a:gd name="T57" fmla="*/ 9 h 17"/>
                <a:gd name="T58" fmla="*/ 12 w 29"/>
                <a:gd name="T59" fmla="*/ 10 h 17"/>
                <a:gd name="T60" fmla="*/ 14 w 29"/>
                <a:gd name="T61" fmla="*/ 11 h 17"/>
                <a:gd name="T62" fmla="*/ 14 w 29"/>
                <a:gd name="T63" fmla="*/ 12 h 17"/>
                <a:gd name="T64" fmla="*/ 16 w 29"/>
                <a:gd name="T65" fmla="*/ 12 h 17"/>
                <a:gd name="T66" fmla="*/ 16 w 29"/>
                <a:gd name="T67" fmla="*/ 12 h 17"/>
                <a:gd name="T68" fmla="*/ 18 w 29"/>
                <a:gd name="T69" fmla="*/ 13 h 17"/>
                <a:gd name="T70" fmla="*/ 19 w 29"/>
                <a:gd name="T71" fmla="*/ 13 h 17"/>
                <a:gd name="T72" fmla="*/ 21 w 29"/>
                <a:gd name="T73" fmla="*/ 14 h 17"/>
                <a:gd name="T74" fmla="*/ 21 w 29"/>
                <a:gd name="T75" fmla="*/ 14 h 17"/>
                <a:gd name="T76" fmla="*/ 23 w 29"/>
                <a:gd name="T77" fmla="*/ 14 h 17"/>
                <a:gd name="T78" fmla="*/ 24 w 29"/>
                <a:gd name="T79" fmla="*/ 14 h 17"/>
                <a:gd name="T80" fmla="*/ 24 w 29"/>
                <a:gd name="T81" fmla="*/ 14 h 17"/>
                <a:gd name="T82" fmla="*/ 29 w 29"/>
                <a:gd name="T83" fmla="*/ 17 h 17"/>
                <a:gd name="T84" fmla="*/ 28 w 29"/>
                <a:gd name="T85" fmla="*/ 17 h 17"/>
                <a:gd name="T86" fmla="*/ 27 w 29"/>
                <a:gd name="T87" fmla="*/ 17 h 17"/>
                <a:gd name="T88" fmla="*/ 26 w 29"/>
                <a:gd name="T89" fmla="*/ 17 h 17"/>
                <a:gd name="T90" fmla="*/ 24 w 29"/>
                <a:gd name="T91" fmla="*/ 17 h 17"/>
                <a:gd name="T92" fmla="*/ 23 w 29"/>
                <a:gd name="T93" fmla="*/ 17 h 17"/>
                <a:gd name="T94" fmla="*/ 21 w 29"/>
                <a:gd name="T95" fmla="*/ 17 h 17"/>
                <a:gd name="T96" fmla="*/ 20 w 29"/>
                <a:gd name="T97" fmla="*/ 16 h 17"/>
                <a:gd name="T98" fmla="*/ 19 w 29"/>
                <a:gd name="T99" fmla="*/ 16 h 17"/>
                <a:gd name="T100" fmla="*/ 17 w 29"/>
                <a:gd name="T101" fmla="*/ 16 h 17"/>
                <a:gd name="T102" fmla="*/ 16 w 29"/>
                <a:gd name="T103" fmla="*/ 15 h 17"/>
                <a:gd name="T104" fmla="*/ 14 w 29"/>
                <a:gd name="T105" fmla="*/ 15 h 17"/>
                <a:gd name="T106" fmla="*/ 14 w 29"/>
                <a:gd name="T107" fmla="*/ 14 h 17"/>
                <a:gd name="T108" fmla="*/ 12 w 29"/>
                <a:gd name="T109"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8" h="17">
                  <a:moveTo>
                    <a:pt x="12" y="14"/>
                  </a:moveTo>
                  <a:cubicBezTo>
                    <a:pt x="12" y="14"/>
                    <a:pt x="11" y="13"/>
                    <a:pt x="11" y="13"/>
                  </a:cubicBezTo>
                  <a:cubicBezTo>
                    <a:pt x="10" y="13"/>
                    <a:pt x="9" y="13"/>
                    <a:pt x="9" y="12"/>
                  </a:cubicBezTo>
                  <a:cubicBezTo>
                    <a:pt x="8" y="12"/>
                    <a:pt x="7" y="11"/>
                    <a:pt x="7" y="11"/>
                  </a:cubicBezTo>
                  <a:cubicBezTo>
                    <a:pt x="6" y="11"/>
                    <a:pt x="6" y="10"/>
                    <a:pt x="6" y="10"/>
                  </a:cubicBezTo>
                  <a:cubicBezTo>
                    <a:pt x="6" y="10"/>
                    <a:pt x="5" y="10"/>
                    <a:pt x="5" y="9"/>
                  </a:cubicBezTo>
                  <a:cubicBezTo>
                    <a:pt x="5" y="9"/>
                    <a:pt x="4" y="9"/>
                    <a:pt x="4" y="9"/>
                  </a:cubicBezTo>
                  <a:cubicBezTo>
                    <a:pt x="4" y="8"/>
                    <a:pt x="4" y="8"/>
                    <a:pt x="3" y="8"/>
                  </a:cubicBezTo>
                  <a:cubicBezTo>
                    <a:pt x="3" y="8"/>
                    <a:pt x="3" y="7"/>
                    <a:pt x="3" y="7"/>
                  </a:cubicBezTo>
                  <a:cubicBezTo>
                    <a:pt x="2" y="7"/>
                    <a:pt x="2" y="7"/>
                    <a:pt x="2" y="6"/>
                  </a:cubicBezTo>
                  <a:cubicBezTo>
                    <a:pt x="2" y="6"/>
                    <a:pt x="2" y="6"/>
                    <a:pt x="2" y="6"/>
                  </a:cubicBezTo>
                  <a:cubicBezTo>
                    <a:pt x="1" y="5"/>
                    <a:pt x="1" y="5"/>
                    <a:pt x="1" y="5"/>
                  </a:cubicBezTo>
                  <a:cubicBezTo>
                    <a:pt x="1" y="4"/>
                    <a:pt x="1" y="4"/>
                    <a:pt x="1" y="4"/>
                  </a:cubicBezTo>
                  <a:cubicBezTo>
                    <a:pt x="0" y="4"/>
                    <a:pt x="0" y="3"/>
                    <a:pt x="0" y="3"/>
                  </a:cubicBezTo>
                  <a:cubicBezTo>
                    <a:pt x="0" y="3"/>
                    <a:pt x="0" y="3"/>
                    <a:pt x="0" y="2"/>
                  </a:cubicBezTo>
                  <a:cubicBezTo>
                    <a:pt x="0" y="2"/>
                    <a:pt x="0" y="2"/>
                    <a:pt x="0" y="1"/>
                  </a:cubicBezTo>
                  <a:cubicBezTo>
                    <a:pt x="0" y="1"/>
                    <a:pt x="0" y="1"/>
                    <a:pt x="0" y="1"/>
                  </a:cubicBezTo>
                  <a:cubicBezTo>
                    <a:pt x="0" y="1"/>
                    <a:pt x="0" y="1"/>
                    <a:pt x="0" y="0"/>
                  </a:cubicBezTo>
                  <a:cubicBezTo>
                    <a:pt x="5" y="3"/>
                    <a:pt x="5" y="3"/>
                    <a:pt x="5" y="3"/>
                  </a:cubicBezTo>
                  <a:cubicBezTo>
                    <a:pt x="5" y="3"/>
                    <a:pt x="5" y="4"/>
                    <a:pt x="5" y="4"/>
                  </a:cubicBezTo>
                  <a:cubicBezTo>
                    <a:pt x="5" y="4"/>
                    <a:pt x="5" y="4"/>
                    <a:pt x="5" y="4"/>
                  </a:cubicBezTo>
                  <a:cubicBezTo>
                    <a:pt x="5" y="4"/>
                    <a:pt x="5" y="5"/>
                    <a:pt x="6" y="5"/>
                  </a:cubicBezTo>
                  <a:cubicBezTo>
                    <a:pt x="6" y="5"/>
                    <a:pt x="6" y="5"/>
                    <a:pt x="6" y="5"/>
                  </a:cubicBezTo>
                  <a:cubicBezTo>
                    <a:pt x="6" y="6"/>
                    <a:pt x="6" y="6"/>
                    <a:pt x="7" y="6"/>
                  </a:cubicBezTo>
                  <a:cubicBezTo>
                    <a:pt x="7" y="7"/>
                    <a:pt x="7" y="7"/>
                    <a:pt x="7" y="7"/>
                  </a:cubicBezTo>
                  <a:cubicBezTo>
                    <a:pt x="7" y="7"/>
                    <a:pt x="8" y="7"/>
                    <a:pt x="8" y="8"/>
                  </a:cubicBezTo>
                  <a:cubicBezTo>
                    <a:pt x="8" y="8"/>
                    <a:pt x="8" y="8"/>
                    <a:pt x="8" y="8"/>
                  </a:cubicBezTo>
                  <a:cubicBezTo>
                    <a:pt x="9" y="8"/>
                    <a:pt x="9" y="9"/>
                    <a:pt x="10" y="9"/>
                  </a:cubicBezTo>
                  <a:cubicBezTo>
                    <a:pt x="10" y="9"/>
                    <a:pt x="10" y="9"/>
                    <a:pt x="10" y="9"/>
                  </a:cubicBezTo>
                  <a:cubicBezTo>
                    <a:pt x="11" y="10"/>
                    <a:pt x="11" y="10"/>
                    <a:pt x="12" y="10"/>
                  </a:cubicBezTo>
                  <a:cubicBezTo>
                    <a:pt x="12" y="11"/>
                    <a:pt x="13" y="11"/>
                    <a:pt x="14" y="11"/>
                  </a:cubicBezTo>
                  <a:cubicBezTo>
                    <a:pt x="14" y="11"/>
                    <a:pt x="14" y="11"/>
                    <a:pt x="14" y="12"/>
                  </a:cubicBezTo>
                  <a:cubicBezTo>
                    <a:pt x="15" y="12"/>
                    <a:pt x="15" y="12"/>
                    <a:pt x="16" y="12"/>
                  </a:cubicBezTo>
                  <a:cubicBezTo>
                    <a:pt x="16" y="12"/>
                    <a:pt x="16" y="12"/>
                    <a:pt x="16" y="12"/>
                  </a:cubicBezTo>
                  <a:cubicBezTo>
                    <a:pt x="17" y="13"/>
                    <a:pt x="17" y="13"/>
                    <a:pt x="18" y="13"/>
                  </a:cubicBezTo>
                  <a:cubicBezTo>
                    <a:pt x="18" y="13"/>
                    <a:pt x="18" y="13"/>
                    <a:pt x="19" y="13"/>
                  </a:cubicBezTo>
                  <a:cubicBezTo>
                    <a:pt x="19" y="13"/>
                    <a:pt x="20" y="14"/>
                    <a:pt x="21" y="14"/>
                  </a:cubicBezTo>
                  <a:cubicBezTo>
                    <a:pt x="21" y="14"/>
                    <a:pt x="21" y="14"/>
                    <a:pt x="21" y="14"/>
                  </a:cubicBezTo>
                  <a:cubicBezTo>
                    <a:pt x="22" y="14"/>
                    <a:pt x="22" y="14"/>
                    <a:pt x="23" y="14"/>
                  </a:cubicBezTo>
                  <a:cubicBezTo>
                    <a:pt x="23" y="14"/>
                    <a:pt x="23" y="14"/>
                    <a:pt x="24" y="14"/>
                  </a:cubicBezTo>
                  <a:cubicBezTo>
                    <a:pt x="24" y="14"/>
                    <a:pt x="24" y="14"/>
                    <a:pt x="24" y="14"/>
                  </a:cubicBezTo>
                  <a:cubicBezTo>
                    <a:pt x="29" y="17"/>
                    <a:pt x="29" y="17"/>
                    <a:pt x="29" y="17"/>
                  </a:cubicBezTo>
                  <a:cubicBezTo>
                    <a:pt x="29" y="17"/>
                    <a:pt x="29" y="17"/>
                    <a:pt x="28" y="17"/>
                  </a:cubicBezTo>
                  <a:cubicBezTo>
                    <a:pt x="28" y="17"/>
                    <a:pt x="28" y="17"/>
                    <a:pt x="27" y="17"/>
                  </a:cubicBezTo>
                  <a:cubicBezTo>
                    <a:pt x="27" y="17"/>
                    <a:pt x="26" y="17"/>
                    <a:pt x="26" y="17"/>
                  </a:cubicBezTo>
                  <a:cubicBezTo>
                    <a:pt x="25" y="17"/>
                    <a:pt x="25" y="17"/>
                    <a:pt x="24" y="17"/>
                  </a:cubicBezTo>
                  <a:cubicBezTo>
                    <a:pt x="24" y="17"/>
                    <a:pt x="23" y="17"/>
                    <a:pt x="23" y="17"/>
                  </a:cubicBezTo>
                  <a:cubicBezTo>
                    <a:pt x="22" y="17"/>
                    <a:pt x="22" y="17"/>
                    <a:pt x="21" y="17"/>
                  </a:cubicBezTo>
                  <a:cubicBezTo>
                    <a:pt x="21" y="16"/>
                    <a:pt x="20" y="16"/>
                    <a:pt x="20" y="16"/>
                  </a:cubicBezTo>
                  <a:cubicBezTo>
                    <a:pt x="20" y="16"/>
                    <a:pt x="19" y="16"/>
                    <a:pt x="19" y="16"/>
                  </a:cubicBezTo>
                  <a:cubicBezTo>
                    <a:pt x="18" y="16"/>
                    <a:pt x="18" y="16"/>
                    <a:pt x="17" y="16"/>
                  </a:cubicBezTo>
                  <a:cubicBezTo>
                    <a:pt x="17" y="15"/>
                    <a:pt x="16" y="15"/>
                    <a:pt x="16" y="15"/>
                  </a:cubicBezTo>
                  <a:cubicBezTo>
                    <a:pt x="16" y="15"/>
                    <a:pt x="15" y="15"/>
                    <a:pt x="14" y="15"/>
                  </a:cubicBezTo>
                  <a:cubicBezTo>
                    <a:pt x="14" y="15"/>
                    <a:pt x="14" y="14"/>
                    <a:pt x="14" y="14"/>
                  </a:cubicBezTo>
                  <a:cubicBezTo>
                    <a:pt x="13" y="14"/>
                    <a:pt x="12" y="14"/>
                    <a:pt x="12" y="14"/>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Freeform 109"/>
            <p:cNvSpPr/>
            <p:nvPr userDrawn="1"/>
          </p:nvSpPr>
          <p:spPr bwMode="auto">
            <a:xfrm>
              <a:off x="10732584" y="2830067"/>
              <a:ext cx="22138" cy="32355"/>
            </a:xfrm>
            <a:custGeom>
              <a:gdLst>
                <a:gd name="T0" fmla="*/ 5 w 7"/>
                <a:gd name="T1" fmla="*/ 8 h 10"/>
                <a:gd name="T2" fmla="*/ 5 w 7"/>
                <a:gd name="T3" fmla="*/ 9 h 10"/>
                <a:gd name="T4" fmla="*/ 5 w 7"/>
                <a:gd name="T5" fmla="*/ 10 h 10"/>
                <a:gd name="T6" fmla="*/ 6 w 7"/>
                <a:gd name="T7" fmla="*/ 10 h 10"/>
                <a:gd name="T8" fmla="*/ 1 w 7"/>
                <a:gd name="T9" fmla="*/ 7 h 10"/>
                <a:gd name="T10" fmla="*/ 1 w 7"/>
                <a:gd name="T11" fmla="*/ 7 h 10"/>
                <a:gd name="T12" fmla="*/ 0 w 7"/>
                <a:gd name="T13" fmla="*/ 6 h 10"/>
                <a:gd name="T14" fmla="*/ 1 w 7"/>
                <a:gd name="T15" fmla="*/ 5 h 10"/>
                <a:gd name="T16" fmla="*/ 1 w 7"/>
                <a:gd name="T17" fmla="*/ 4 h 10"/>
                <a:gd name="T18" fmla="*/ 1 w 7"/>
                <a:gd name="T19" fmla="*/ 3 h 10"/>
                <a:gd name="T20" fmla="*/ 7 w 7"/>
                <a:gd name="T21" fmla="*/ 0 h 10"/>
                <a:gd name="T22" fmla="*/ 7 w 7"/>
                <a:gd name="T23" fmla="*/ 0 h 10"/>
                <a:gd name="T24" fmla="*/ 6 w 7"/>
                <a:gd name="T25" fmla="*/ 1 h 10"/>
                <a:gd name="T26" fmla="*/ 6 w 7"/>
                <a:gd name="T27" fmla="*/ 1 h 10"/>
                <a:gd name="T28" fmla="*/ 6 w 7"/>
                <a:gd name="T29" fmla="*/ 2 h 10"/>
                <a:gd name="T30" fmla="*/ 5 w 7"/>
                <a:gd name="T31" fmla="*/ 3 h 10"/>
                <a:gd name="T32" fmla="*/ 5 w 7"/>
                <a:gd name="T33" fmla="*/ 3 h 10"/>
                <a:gd name="T34" fmla="*/ 5 w 7"/>
                <a:gd name="T35" fmla="*/ 4 h 10"/>
                <a:gd name="T36" fmla="*/ 5 w 7"/>
                <a:gd name="T37" fmla="*/ 5 h 10"/>
                <a:gd name="T38" fmla="*/ 5 w 7"/>
                <a:gd name="T39" fmla="*/ 6 h 10"/>
                <a:gd name="T40" fmla="*/ 5 w 7"/>
                <a:gd name="T41" fmla="*/ 6 h 10"/>
                <a:gd name="T42" fmla="*/ 5 w 7"/>
                <a:gd name="T43" fmla="*/ 7 h 10"/>
                <a:gd name="T44" fmla="*/ 5 w 7"/>
                <a:gd name="T45" fmla="*/ 8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 h="10">
                  <a:moveTo>
                    <a:pt x="5" y="8"/>
                  </a:moveTo>
                  <a:cubicBezTo>
                    <a:pt x="5" y="8"/>
                    <a:pt x="5" y="9"/>
                    <a:pt x="5" y="9"/>
                  </a:cubicBezTo>
                  <a:cubicBezTo>
                    <a:pt x="5" y="9"/>
                    <a:pt x="5" y="9"/>
                    <a:pt x="5" y="10"/>
                  </a:cubicBezTo>
                  <a:cubicBezTo>
                    <a:pt x="5" y="10"/>
                    <a:pt x="6" y="10"/>
                    <a:pt x="6" y="10"/>
                  </a:cubicBezTo>
                  <a:cubicBezTo>
                    <a:pt x="1" y="7"/>
                    <a:pt x="1" y="7"/>
                    <a:pt x="1" y="7"/>
                  </a:cubicBezTo>
                  <a:cubicBezTo>
                    <a:pt x="1" y="7"/>
                    <a:pt x="1" y="7"/>
                    <a:pt x="1" y="7"/>
                  </a:cubicBezTo>
                  <a:cubicBezTo>
                    <a:pt x="0" y="7"/>
                    <a:pt x="0" y="6"/>
                    <a:pt x="0" y="6"/>
                  </a:cubicBezTo>
                  <a:cubicBezTo>
                    <a:pt x="1" y="5"/>
                    <a:pt x="1" y="5"/>
                    <a:pt x="1" y="5"/>
                  </a:cubicBezTo>
                  <a:cubicBezTo>
                    <a:pt x="1" y="5"/>
                    <a:pt x="1" y="4"/>
                    <a:pt x="1" y="4"/>
                  </a:cubicBezTo>
                  <a:cubicBezTo>
                    <a:pt x="1" y="3"/>
                    <a:pt x="1" y="3"/>
                    <a:pt x="1" y="3"/>
                  </a:cubicBezTo>
                  <a:cubicBezTo>
                    <a:pt x="7" y="0"/>
                    <a:pt x="7" y="0"/>
                    <a:pt x="7" y="0"/>
                  </a:cubicBezTo>
                  <a:cubicBezTo>
                    <a:pt x="7" y="0"/>
                    <a:pt x="7" y="0"/>
                    <a:pt x="7" y="0"/>
                  </a:cubicBezTo>
                  <a:cubicBezTo>
                    <a:pt x="7" y="0"/>
                    <a:pt x="7" y="0"/>
                    <a:pt x="6" y="1"/>
                  </a:cubicBezTo>
                  <a:cubicBezTo>
                    <a:pt x="6" y="1"/>
                    <a:pt x="6" y="1"/>
                    <a:pt x="6" y="1"/>
                  </a:cubicBezTo>
                  <a:cubicBezTo>
                    <a:pt x="6" y="2"/>
                    <a:pt x="6" y="2"/>
                    <a:pt x="6" y="2"/>
                  </a:cubicBezTo>
                  <a:cubicBezTo>
                    <a:pt x="6" y="2"/>
                    <a:pt x="5" y="2"/>
                    <a:pt x="5" y="3"/>
                  </a:cubicBezTo>
                  <a:cubicBezTo>
                    <a:pt x="5" y="3"/>
                    <a:pt x="5" y="3"/>
                    <a:pt x="5" y="3"/>
                  </a:cubicBezTo>
                  <a:cubicBezTo>
                    <a:pt x="5" y="4"/>
                    <a:pt x="5" y="4"/>
                    <a:pt x="5" y="4"/>
                  </a:cubicBezTo>
                  <a:cubicBezTo>
                    <a:pt x="5" y="4"/>
                    <a:pt x="5" y="5"/>
                    <a:pt x="5" y="5"/>
                  </a:cubicBezTo>
                  <a:cubicBezTo>
                    <a:pt x="5" y="5"/>
                    <a:pt x="5" y="5"/>
                    <a:pt x="5" y="6"/>
                  </a:cubicBezTo>
                  <a:cubicBezTo>
                    <a:pt x="5" y="6"/>
                    <a:pt x="5" y="6"/>
                    <a:pt x="5" y="6"/>
                  </a:cubicBezTo>
                  <a:cubicBezTo>
                    <a:pt x="5" y="7"/>
                    <a:pt x="5" y="7"/>
                    <a:pt x="5" y="7"/>
                  </a:cubicBezTo>
                  <a:cubicBezTo>
                    <a:pt x="5" y="7"/>
                    <a:pt x="5" y="8"/>
                    <a:pt x="5" y="8"/>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Freeform 110"/>
            <p:cNvSpPr/>
            <p:nvPr userDrawn="1"/>
          </p:nvSpPr>
          <p:spPr bwMode="auto">
            <a:xfrm>
              <a:off x="10797293" y="2792604"/>
              <a:ext cx="144744" cy="112389"/>
            </a:xfrm>
            <a:custGeom>
              <a:gdLst>
                <a:gd name="T0" fmla="*/ 31 w 46"/>
                <a:gd name="T1" fmla="*/ 4 h 36"/>
                <a:gd name="T2" fmla="*/ 33 w 46"/>
                <a:gd name="T3" fmla="*/ 31 h 36"/>
                <a:gd name="T4" fmla="*/ 30 w 46"/>
                <a:gd name="T5" fmla="*/ 33 h 36"/>
                <a:gd name="T6" fmla="*/ 27 w 46"/>
                <a:gd name="T7" fmla="*/ 34 h 36"/>
                <a:gd name="T8" fmla="*/ 24 w 46"/>
                <a:gd name="T9" fmla="*/ 35 h 36"/>
                <a:gd name="T10" fmla="*/ 21 w 46"/>
                <a:gd name="T11" fmla="*/ 35 h 36"/>
                <a:gd name="T12" fmla="*/ 18 w 46"/>
                <a:gd name="T13" fmla="*/ 36 h 36"/>
                <a:gd name="T14" fmla="*/ 15 w 46"/>
                <a:gd name="T15" fmla="*/ 36 h 36"/>
                <a:gd name="T16" fmla="*/ 12 w 46"/>
                <a:gd name="T17" fmla="*/ 36 h 36"/>
                <a:gd name="T18" fmla="*/ 9 w 46"/>
                <a:gd name="T19" fmla="*/ 36 h 36"/>
                <a:gd name="T20" fmla="*/ 6 w 46"/>
                <a:gd name="T21" fmla="*/ 34 h 36"/>
                <a:gd name="T22" fmla="*/ 8 w 46"/>
                <a:gd name="T23" fmla="*/ 34 h 36"/>
                <a:gd name="T24" fmla="*/ 11 w 46"/>
                <a:gd name="T25" fmla="*/ 34 h 36"/>
                <a:gd name="T26" fmla="*/ 13 w 46"/>
                <a:gd name="T27" fmla="*/ 34 h 36"/>
                <a:gd name="T28" fmla="*/ 16 w 46"/>
                <a:gd name="T29" fmla="*/ 34 h 36"/>
                <a:gd name="T30" fmla="*/ 19 w 46"/>
                <a:gd name="T31" fmla="*/ 33 h 36"/>
                <a:gd name="T32" fmla="*/ 21 w 46"/>
                <a:gd name="T33" fmla="*/ 33 h 36"/>
                <a:gd name="T34" fmla="*/ 23 w 46"/>
                <a:gd name="T35" fmla="*/ 32 h 36"/>
                <a:gd name="T36" fmla="*/ 26 w 46"/>
                <a:gd name="T37" fmla="*/ 31 h 36"/>
                <a:gd name="T38" fmla="*/ 28 w 46"/>
                <a:gd name="T39" fmla="*/ 31 h 36"/>
                <a:gd name="T40" fmla="*/ 30 w 46"/>
                <a:gd name="T41" fmla="*/ 29 h 36"/>
                <a:gd name="T42" fmla="*/ 28 w 46"/>
                <a:gd name="T43" fmla="*/ 6 h 36"/>
                <a:gd name="T44" fmla="*/ 26 w 46"/>
                <a:gd name="T45" fmla="*/ 5 h 36"/>
                <a:gd name="T46" fmla="*/ 24 w 46"/>
                <a:gd name="T47" fmla="*/ 4 h 36"/>
                <a:gd name="T48" fmla="*/ 21 w 46"/>
                <a:gd name="T49" fmla="*/ 4 h 36"/>
                <a:gd name="T50" fmla="*/ 19 w 46"/>
                <a:gd name="T51" fmla="*/ 3 h 36"/>
                <a:gd name="T52" fmla="*/ 17 w 46"/>
                <a:gd name="T53" fmla="*/ 3 h 36"/>
                <a:gd name="T54" fmla="*/ 14 w 46"/>
                <a:gd name="T55" fmla="*/ 2 h 36"/>
                <a:gd name="T56" fmla="*/ 11 w 46"/>
                <a:gd name="T57" fmla="*/ 2 h 36"/>
                <a:gd name="T58" fmla="*/ 9 w 46"/>
                <a:gd name="T59" fmla="*/ 2 h 36"/>
                <a:gd name="T60" fmla="*/ 6 w 46"/>
                <a:gd name="T61" fmla="*/ 3 h 36"/>
                <a:gd name="T62" fmla="*/ 3 w 46"/>
                <a:gd name="T63" fmla="*/ 3 h 36"/>
                <a:gd name="T64" fmla="*/ 1 w 46"/>
                <a:gd name="T65" fmla="*/ 3 h 36"/>
                <a:gd name="T66" fmla="*/ 0 w 46"/>
                <a:gd name="T67" fmla="*/ 4 h 36"/>
                <a:gd name="T68" fmla="*/ 8 w 46"/>
                <a:gd name="T69" fmla="*/ 0 h 36"/>
                <a:gd name="T70" fmla="*/ 11 w 46"/>
                <a:gd name="T71" fmla="*/ 0 h 36"/>
                <a:gd name="T72" fmla="*/ 14 w 46"/>
                <a:gd name="T73" fmla="*/ 0 h 36"/>
                <a:gd name="T74" fmla="*/ 17 w 46"/>
                <a:gd name="T75" fmla="*/ 0 h 36"/>
                <a:gd name="T76" fmla="*/ 20 w 46"/>
                <a:gd name="T77" fmla="*/ 1 h 36"/>
                <a:gd name="T78" fmla="*/ 23 w 46"/>
                <a:gd name="T79" fmla="*/ 1 h 36"/>
                <a:gd name="T80" fmla="*/ 26 w 46"/>
                <a:gd name="T81" fmla="*/ 2 h 36"/>
                <a:gd name="T82" fmla="*/ 28 w 46"/>
                <a:gd name="T83" fmla="*/ 3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46" h="36">
                  <a:moveTo>
                    <a:pt x="31" y="4"/>
                  </a:moveTo>
                  <a:cubicBezTo>
                    <a:pt x="31" y="4"/>
                    <a:pt x="31" y="4"/>
                    <a:pt x="31" y="4"/>
                  </a:cubicBezTo>
                  <a:cubicBezTo>
                    <a:pt x="32" y="4"/>
                    <a:pt x="33" y="5"/>
                    <a:pt x="33" y="5"/>
                  </a:cubicBezTo>
                  <a:cubicBezTo>
                    <a:pt x="46" y="12"/>
                    <a:pt x="46" y="24"/>
                    <a:pt x="33" y="31"/>
                  </a:cubicBezTo>
                  <a:cubicBezTo>
                    <a:pt x="33" y="32"/>
                    <a:pt x="32" y="32"/>
                    <a:pt x="31" y="32"/>
                  </a:cubicBezTo>
                  <a:cubicBezTo>
                    <a:pt x="31" y="33"/>
                    <a:pt x="30" y="33"/>
                    <a:pt x="30" y="33"/>
                  </a:cubicBezTo>
                  <a:cubicBezTo>
                    <a:pt x="29" y="33"/>
                    <a:pt x="29" y="33"/>
                    <a:pt x="28" y="34"/>
                  </a:cubicBezTo>
                  <a:cubicBezTo>
                    <a:pt x="28" y="34"/>
                    <a:pt x="27" y="34"/>
                    <a:pt x="27" y="34"/>
                  </a:cubicBezTo>
                  <a:cubicBezTo>
                    <a:pt x="27" y="34"/>
                    <a:pt x="26" y="34"/>
                    <a:pt x="25" y="34"/>
                  </a:cubicBezTo>
                  <a:cubicBezTo>
                    <a:pt x="25" y="35"/>
                    <a:pt x="25" y="35"/>
                    <a:pt x="24" y="35"/>
                  </a:cubicBezTo>
                  <a:cubicBezTo>
                    <a:pt x="24" y="35"/>
                    <a:pt x="23" y="35"/>
                    <a:pt x="22" y="35"/>
                  </a:cubicBezTo>
                  <a:cubicBezTo>
                    <a:pt x="22" y="35"/>
                    <a:pt x="22" y="35"/>
                    <a:pt x="21" y="35"/>
                  </a:cubicBezTo>
                  <a:cubicBezTo>
                    <a:pt x="21" y="36"/>
                    <a:pt x="20" y="36"/>
                    <a:pt x="19" y="36"/>
                  </a:cubicBezTo>
                  <a:cubicBezTo>
                    <a:pt x="19" y="36"/>
                    <a:pt x="18" y="36"/>
                    <a:pt x="18" y="36"/>
                  </a:cubicBezTo>
                  <a:cubicBezTo>
                    <a:pt x="17" y="36"/>
                    <a:pt x="17" y="36"/>
                    <a:pt x="16" y="36"/>
                  </a:cubicBezTo>
                  <a:cubicBezTo>
                    <a:pt x="16" y="36"/>
                    <a:pt x="15" y="36"/>
                    <a:pt x="15" y="36"/>
                  </a:cubicBezTo>
                  <a:cubicBezTo>
                    <a:pt x="14" y="36"/>
                    <a:pt x="14" y="36"/>
                    <a:pt x="13" y="36"/>
                  </a:cubicBezTo>
                  <a:cubicBezTo>
                    <a:pt x="13" y="36"/>
                    <a:pt x="12" y="36"/>
                    <a:pt x="12" y="36"/>
                  </a:cubicBezTo>
                  <a:cubicBezTo>
                    <a:pt x="11" y="36"/>
                    <a:pt x="10" y="36"/>
                    <a:pt x="10" y="36"/>
                  </a:cubicBezTo>
                  <a:cubicBezTo>
                    <a:pt x="9" y="36"/>
                    <a:pt x="9" y="36"/>
                    <a:pt x="9" y="36"/>
                  </a:cubicBezTo>
                  <a:cubicBezTo>
                    <a:pt x="4" y="33"/>
                    <a:pt x="4" y="33"/>
                    <a:pt x="4" y="33"/>
                  </a:cubicBezTo>
                  <a:cubicBezTo>
                    <a:pt x="4" y="34"/>
                    <a:pt x="5" y="34"/>
                    <a:pt x="6" y="34"/>
                  </a:cubicBezTo>
                  <a:cubicBezTo>
                    <a:pt x="6" y="34"/>
                    <a:pt x="6" y="34"/>
                    <a:pt x="6" y="34"/>
                  </a:cubicBezTo>
                  <a:cubicBezTo>
                    <a:pt x="7" y="34"/>
                    <a:pt x="7" y="34"/>
                    <a:pt x="8" y="34"/>
                  </a:cubicBezTo>
                  <a:cubicBezTo>
                    <a:pt x="8" y="34"/>
                    <a:pt x="8" y="34"/>
                    <a:pt x="9" y="34"/>
                  </a:cubicBezTo>
                  <a:cubicBezTo>
                    <a:pt x="9" y="34"/>
                    <a:pt x="10" y="34"/>
                    <a:pt x="11" y="34"/>
                  </a:cubicBezTo>
                  <a:cubicBezTo>
                    <a:pt x="11" y="34"/>
                    <a:pt x="11" y="34"/>
                    <a:pt x="11" y="34"/>
                  </a:cubicBezTo>
                  <a:cubicBezTo>
                    <a:pt x="12" y="34"/>
                    <a:pt x="13" y="34"/>
                    <a:pt x="13" y="34"/>
                  </a:cubicBezTo>
                  <a:cubicBezTo>
                    <a:pt x="14" y="34"/>
                    <a:pt x="14" y="34"/>
                    <a:pt x="14" y="34"/>
                  </a:cubicBezTo>
                  <a:cubicBezTo>
                    <a:pt x="15" y="34"/>
                    <a:pt x="15" y="34"/>
                    <a:pt x="16" y="34"/>
                  </a:cubicBezTo>
                  <a:cubicBezTo>
                    <a:pt x="16" y="34"/>
                    <a:pt x="16" y="34"/>
                    <a:pt x="17" y="34"/>
                  </a:cubicBezTo>
                  <a:cubicBezTo>
                    <a:pt x="17" y="34"/>
                    <a:pt x="18" y="33"/>
                    <a:pt x="19" y="33"/>
                  </a:cubicBezTo>
                  <a:cubicBezTo>
                    <a:pt x="19" y="33"/>
                    <a:pt x="19" y="33"/>
                    <a:pt x="19" y="33"/>
                  </a:cubicBezTo>
                  <a:cubicBezTo>
                    <a:pt x="20" y="33"/>
                    <a:pt x="21" y="33"/>
                    <a:pt x="21" y="33"/>
                  </a:cubicBezTo>
                  <a:cubicBezTo>
                    <a:pt x="21" y="33"/>
                    <a:pt x="22" y="33"/>
                    <a:pt x="22" y="33"/>
                  </a:cubicBezTo>
                  <a:cubicBezTo>
                    <a:pt x="22" y="33"/>
                    <a:pt x="23" y="32"/>
                    <a:pt x="23" y="32"/>
                  </a:cubicBezTo>
                  <a:cubicBezTo>
                    <a:pt x="24" y="32"/>
                    <a:pt x="24" y="32"/>
                    <a:pt x="24" y="32"/>
                  </a:cubicBezTo>
                  <a:cubicBezTo>
                    <a:pt x="25" y="32"/>
                    <a:pt x="25" y="32"/>
                    <a:pt x="26" y="31"/>
                  </a:cubicBezTo>
                  <a:cubicBezTo>
                    <a:pt x="26" y="31"/>
                    <a:pt x="26" y="31"/>
                    <a:pt x="26" y="31"/>
                  </a:cubicBezTo>
                  <a:cubicBezTo>
                    <a:pt x="27" y="31"/>
                    <a:pt x="27" y="31"/>
                    <a:pt x="28" y="31"/>
                  </a:cubicBezTo>
                  <a:cubicBezTo>
                    <a:pt x="28" y="30"/>
                    <a:pt x="28" y="30"/>
                    <a:pt x="29" y="30"/>
                  </a:cubicBezTo>
                  <a:cubicBezTo>
                    <a:pt x="29" y="30"/>
                    <a:pt x="30" y="30"/>
                    <a:pt x="30" y="29"/>
                  </a:cubicBezTo>
                  <a:cubicBezTo>
                    <a:pt x="41" y="23"/>
                    <a:pt x="41" y="13"/>
                    <a:pt x="30" y="7"/>
                  </a:cubicBezTo>
                  <a:cubicBezTo>
                    <a:pt x="30" y="7"/>
                    <a:pt x="29" y="6"/>
                    <a:pt x="28" y="6"/>
                  </a:cubicBezTo>
                  <a:cubicBezTo>
                    <a:pt x="28" y="6"/>
                    <a:pt x="28" y="6"/>
                    <a:pt x="28" y="6"/>
                  </a:cubicBezTo>
                  <a:cubicBezTo>
                    <a:pt x="27" y="5"/>
                    <a:pt x="27" y="5"/>
                    <a:pt x="26" y="5"/>
                  </a:cubicBezTo>
                  <a:cubicBezTo>
                    <a:pt x="26" y="5"/>
                    <a:pt x="26" y="5"/>
                    <a:pt x="26" y="5"/>
                  </a:cubicBezTo>
                  <a:cubicBezTo>
                    <a:pt x="25" y="5"/>
                    <a:pt x="25" y="4"/>
                    <a:pt x="24" y="4"/>
                  </a:cubicBezTo>
                  <a:cubicBezTo>
                    <a:pt x="24" y="4"/>
                    <a:pt x="24" y="4"/>
                    <a:pt x="24" y="4"/>
                  </a:cubicBezTo>
                  <a:cubicBezTo>
                    <a:pt x="23" y="4"/>
                    <a:pt x="22" y="4"/>
                    <a:pt x="21" y="4"/>
                  </a:cubicBezTo>
                  <a:cubicBezTo>
                    <a:pt x="21" y="3"/>
                    <a:pt x="21" y="3"/>
                    <a:pt x="21" y="3"/>
                  </a:cubicBezTo>
                  <a:cubicBezTo>
                    <a:pt x="20" y="3"/>
                    <a:pt x="20" y="3"/>
                    <a:pt x="19" y="3"/>
                  </a:cubicBezTo>
                  <a:cubicBezTo>
                    <a:pt x="19" y="3"/>
                    <a:pt x="19" y="3"/>
                    <a:pt x="18" y="3"/>
                  </a:cubicBezTo>
                  <a:cubicBezTo>
                    <a:pt x="18" y="3"/>
                    <a:pt x="17" y="3"/>
                    <a:pt x="17" y="3"/>
                  </a:cubicBezTo>
                  <a:cubicBezTo>
                    <a:pt x="16" y="3"/>
                    <a:pt x="16" y="3"/>
                    <a:pt x="16" y="3"/>
                  </a:cubicBezTo>
                  <a:cubicBezTo>
                    <a:pt x="15" y="3"/>
                    <a:pt x="14" y="2"/>
                    <a:pt x="14" y="2"/>
                  </a:cubicBezTo>
                  <a:cubicBezTo>
                    <a:pt x="13" y="2"/>
                    <a:pt x="13" y="2"/>
                    <a:pt x="13" y="2"/>
                  </a:cubicBezTo>
                  <a:cubicBezTo>
                    <a:pt x="13" y="2"/>
                    <a:pt x="12" y="2"/>
                    <a:pt x="11" y="2"/>
                  </a:cubicBezTo>
                  <a:cubicBezTo>
                    <a:pt x="11" y="2"/>
                    <a:pt x="11" y="2"/>
                    <a:pt x="10" y="2"/>
                  </a:cubicBezTo>
                  <a:cubicBezTo>
                    <a:pt x="10" y="2"/>
                    <a:pt x="9" y="2"/>
                    <a:pt x="9" y="2"/>
                  </a:cubicBezTo>
                  <a:cubicBezTo>
                    <a:pt x="9" y="2"/>
                    <a:pt x="8" y="2"/>
                    <a:pt x="8" y="2"/>
                  </a:cubicBezTo>
                  <a:cubicBezTo>
                    <a:pt x="7" y="2"/>
                    <a:pt x="7" y="3"/>
                    <a:pt x="6" y="3"/>
                  </a:cubicBezTo>
                  <a:cubicBezTo>
                    <a:pt x="6" y="3"/>
                    <a:pt x="6" y="3"/>
                    <a:pt x="6" y="3"/>
                  </a:cubicBezTo>
                  <a:cubicBezTo>
                    <a:pt x="5" y="3"/>
                    <a:pt x="4" y="3"/>
                    <a:pt x="3" y="3"/>
                  </a:cubicBezTo>
                  <a:cubicBezTo>
                    <a:pt x="3" y="3"/>
                    <a:pt x="3" y="3"/>
                    <a:pt x="3" y="3"/>
                  </a:cubicBezTo>
                  <a:cubicBezTo>
                    <a:pt x="2" y="3"/>
                    <a:pt x="2" y="3"/>
                    <a:pt x="1" y="3"/>
                  </a:cubicBezTo>
                  <a:cubicBezTo>
                    <a:pt x="1" y="3"/>
                    <a:pt x="0" y="4"/>
                    <a:pt x="0" y="4"/>
                  </a:cubicBezTo>
                  <a:cubicBezTo>
                    <a:pt x="0" y="4"/>
                    <a:pt x="0" y="4"/>
                    <a:pt x="0" y="4"/>
                  </a:cubicBezTo>
                  <a:cubicBezTo>
                    <a:pt x="6" y="0"/>
                    <a:pt x="6" y="0"/>
                    <a:pt x="6" y="0"/>
                  </a:cubicBezTo>
                  <a:cubicBezTo>
                    <a:pt x="6" y="0"/>
                    <a:pt x="7" y="0"/>
                    <a:pt x="8" y="0"/>
                  </a:cubicBezTo>
                  <a:cubicBezTo>
                    <a:pt x="8" y="0"/>
                    <a:pt x="8" y="0"/>
                    <a:pt x="8" y="0"/>
                  </a:cubicBezTo>
                  <a:cubicBezTo>
                    <a:pt x="9" y="0"/>
                    <a:pt x="10" y="0"/>
                    <a:pt x="11" y="0"/>
                  </a:cubicBezTo>
                  <a:cubicBezTo>
                    <a:pt x="11" y="0"/>
                    <a:pt x="11" y="0"/>
                    <a:pt x="11" y="0"/>
                  </a:cubicBezTo>
                  <a:cubicBezTo>
                    <a:pt x="12" y="0"/>
                    <a:pt x="13" y="0"/>
                    <a:pt x="14" y="0"/>
                  </a:cubicBezTo>
                  <a:cubicBezTo>
                    <a:pt x="14" y="0"/>
                    <a:pt x="14" y="0"/>
                    <a:pt x="14" y="0"/>
                  </a:cubicBezTo>
                  <a:cubicBezTo>
                    <a:pt x="15" y="0"/>
                    <a:pt x="16" y="0"/>
                    <a:pt x="17" y="0"/>
                  </a:cubicBezTo>
                  <a:cubicBezTo>
                    <a:pt x="17" y="0"/>
                    <a:pt x="17" y="0"/>
                    <a:pt x="17" y="0"/>
                  </a:cubicBezTo>
                  <a:cubicBezTo>
                    <a:pt x="18" y="0"/>
                    <a:pt x="19" y="0"/>
                    <a:pt x="20" y="1"/>
                  </a:cubicBezTo>
                  <a:cubicBezTo>
                    <a:pt x="20" y="1"/>
                    <a:pt x="20" y="1"/>
                    <a:pt x="20" y="1"/>
                  </a:cubicBezTo>
                  <a:cubicBezTo>
                    <a:pt x="21" y="1"/>
                    <a:pt x="22" y="1"/>
                    <a:pt x="23" y="1"/>
                  </a:cubicBezTo>
                  <a:cubicBezTo>
                    <a:pt x="23" y="1"/>
                    <a:pt x="23" y="1"/>
                    <a:pt x="23" y="1"/>
                  </a:cubicBezTo>
                  <a:cubicBezTo>
                    <a:pt x="24" y="2"/>
                    <a:pt x="25" y="2"/>
                    <a:pt x="26" y="2"/>
                  </a:cubicBezTo>
                  <a:cubicBezTo>
                    <a:pt x="26" y="2"/>
                    <a:pt x="27" y="3"/>
                    <a:pt x="28" y="3"/>
                  </a:cubicBezTo>
                  <a:cubicBezTo>
                    <a:pt x="28" y="3"/>
                    <a:pt x="28" y="3"/>
                    <a:pt x="28" y="3"/>
                  </a:cubicBezTo>
                  <a:cubicBezTo>
                    <a:pt x="29" y="3"/>
                    <a:pt x="30" y="4"/>
                    <a:pt x="31" y="4"/>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111"/>
            <p:cNvSpPr/>
            <p:nvPr userDrawn="1"/>
          </p:nvSpPr>
          <p:spPr bwMode="auto">
            <a:xfrm>
              <a:off x="10735990" y="2792604"/>
              <a:ext cx="81738" cy="47680"/>
            </a:xfrm>
            <a:custGeom>
              <a:gdLst>
                <a:gd name="T0" fmla="*/ 6 w 26"/>
                <a:gd name="T1" fmla="*/ 7 h 15"/>
                <a:gd name="T2" fmla="*/ 7 w 26"/>
                <a:gd name="T3" fmla="*/ 7 h 15"/>
                <a:gd name="T4" fmla="*/ 9 w 26"/>
                <a:gd name="T5" fmla="*/ 5 h 15"/>
                <a:gd name="T6" fmla="*/ 11 w 26"/>
                <a:gd name="T7" fmla="*/ 4 h 15"/>
                <a:gd name="T8" fmla="*/ 12 w 26"/>
                <a:gd name="T9" fmla="*/ 4 h 15"/>
                <a:gd name="T10" fmla="*/ 13 w 26"/>
                <a:gd name="T11" fmla="*/ 3 h 15"/>
                <a:gd name="T12" fmla="*/ 14 w 26"/>
                <a:gd name="T13" fmla="*/ 3 h 15"/>
                <a:gd name="T14" fmla="*/ 16 w 26"/>
                <a:gd name="T15" fmla="*/ 2 h 15"/>
                <a:gd name="T16" fmla="*/ 16 w 26"/>
                <a:gd name="T17" fmla="*/ 2 h 15"/>
                <a:gd name="T18" fmla="*/ 19 w 26"/>
                <a:gd name="T19" fmla="*/ 1 h 15"/>
                <a:gd name="T20" fmla="*/ 19 w 26"/>
                <a:gd name="T21" fmla="*/ 1 h 15"/>
                <a:gd name="T22" fmla="*/ 22 w 26"/>
                <a:gd name="T23" fmla="*/ 1 h 15"/>
                <a:gd name="T24" fmla="*/ 23 w 26"/>
                <a:gd name="T25" fmla="*/ 1 h 15"/>
                <a:gd name="T26" fmla="*/ 24 w 26"/>
                <a:gd name="T27" fmla="*/ 0 h 15"/>
                <a:gd name="T28" fmla="*/ 25 w 26"/>
                <a:gd name="T29" fmla="*/ 0 h 15"/>
                <a:gd name="T30" fmla="*/ 26 w 26"/>
                <a:gd name="T31" fmla="*/ 0 h 15"/>
                <a:gd name="T32" fmla="*/ 20 w 26"/>
                <a:gd name="T33" fmla="*/ 4 h 15"/>
                <a:gd name="T34" fmla="*/ 19 w 26"/>
                <a:gd name="T35" fmla="*/ 4 h 15"/>
                <a:gd name="T36" fmla="*/ 18 w 26"/>
                <a:gd name="T37" fmla="*/ 4 h 15"/>
                <a:gd name="T38" fmla="*/ 17 w 26"/>
                <a:gd name="T39" fmla="*/ 5 h 15"/>
                <a:gd name="T40" fmla="*/ 16 w 26"/>
                <a:gd name="T41" fmla="*/ 5 h 15"/>
                <a:gd name="T42" fmla="*/ 14 w 26"/>
                <a:gd name="T43" fmla="*/ 6 h 15"/>
                <a:gd name="T44" fmla="*/ 14 w 26"/>
                <a:gd name="T45" fmla="*/ 6 h 15"/>
                <a:gd name="T46" fmla="*/ 12 w 26"/>
                <a:gd name="T47" fmla="*/ 7 h 15"/>
                <a:gd name="T48" fmla="*/ 10 w 26"/>
                <a:gd name="T49" fmla="*/ 8 h 15"/>
                <a:gd name="T50" fmla="*/ 9 w 26"/>
                <a:gd name="T51" fmla="*/ 9 h 15"/>
                <a:gd name="T52" fmla="*/ 8 w 26"/>
                <a:gd name="T53" fmla="*/ 9 h 15"/>
                <a:gd name="T54" fmla="*/ 8 w 26"/>
                <a:gd name="T55" fmla="*/ 10 h 15"/>
                <a:gd name="T56" fmla="*/ 7 w 26"/>
                <a:gd name="T57" fmla="*/ 11 h 15"/>
                <a:gd name="T58" fmla="*/ 6 w 26"/>
                <a:gd name="T59" fmla="*/ 11 h 15"/>
                <a:gd name="T60" fmla="*/ 6 w 26"/>
                <a:gd name="T61" fmla="*/ 12 h 15"/>
                <a:gd name="T62" fmla="*/ 0 w 26"/>
                <a:gd name="T63" fmla="*/ 15 h 15"/>
                <a:gd name="T64" fmla="*/ 0 w 26"/>
                <a:gd name="T65" fmla="*/ 15 h 15"/>
                <a:gd name="T66" fmla="*/ 0 w 26"/>
                <a:gd name="T67" fmla="*/ 14 h 15"/>
                <a:gd name="T68" fmla="*/ 1 w 26"/>
                <a:gd name="T69" fmla="*/ 13 h 15"/>
                <a:gd name="T70" fmla="*/ 1 w 26"/>
                <a:gd name="T71" fmla="*/ 13 h 15"/>
                <a:gd name="T72" fmla="*/ 2 w 26"/>
                <a:gd name="T73" fmla="*/ 12 h 15"/>
                <a:gd name="T74" fmla="*/ 2 w 26"/>
                <a:gd name="T75" fmla="*/ 11 h 15"/>
                <a:gd name="T76" fmla="*/ 3 w 26"/>
                <a:gd name="T77" fmla="*/ 10 h 15"/>
                <a:gd name="T78" fmla="*/ 3 w 26"/>
                <a:gd name="T79" fmla="*/ 9 h 15"/>
                <a:gd name="T80" fmla="*/ 4 w 26"/>
                <a:gd name="T81" fmla="*/ 8 h 15"/>
                <a:gd name="T82" fmla="*/ 5 w 26"/>
                <a:gd name="T83" fmla="*/ 8 h 15"/>
                <a:gd name="T84" fmla="*/ 6 w 26"/>
                <a:gd name="T85" fmla="*/ 7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 h="15">
                  <a:moveTo>
                    <a:pt x="6" y="7"/>
                  </a:moveTo>
                  <a:cubicBezTo>
                    <a:pt x="6" y="7"/>
                    <a:pt x="6" y="7"/>
                    <a:pt x="7" y="7"/>
                  </a:cubicBezTo>
                  <a:cubicBezTo>
                    <a:pt x="7" y="6"/>
                    <a:pt x="8" y="6"/>
                    <a:pt x="9" y="5"/>
                  </a:cubicBezTo>
                  <a:cubicBezTo>
                    <a:pt x="9" y="5"/>
                    <a:pt x="10" y="4"/>
                    <a:pt x="11" y="4"/>
                  </a:cubicBezTo>
                  <a:cubicBezTo>
                    <a:pt x="11" y="4"/>
                    <a:pt x="11" y="4"/>
                    <a:pt x="12" y="4"/>
                  </a:cubicBezTo>
                  <a:cubicBezTo>
                    <a:pt x="12" y="4"/>
                    <a:pt x="13" y="3"/>
                    <a:pt x="13" y="3"/>
                  </a:cubicBezTo>
                  <a:cubicBezTo>
                    <a:pt x="13" y="3"/>
                    <a:pt x="14" y="3"/>
                    <a:pt x="14" y="3"/>
                  </a:cubicBezTo>
                  <a:cubicBezTo>
                    <a:pt x="15" y="3"/>
                    <a:pt x="15" y="2"/>
                    <a:pt x="16" y="2"/>
                  </a:cubicBezTo>
                  <a:cubicBezTo>
                    <a:pt x="16" y="2"/>
                    <a:pt x="16" y="2"/>
                    <a:pt x="16" y="2"/>
                  </a:cubicBezTo>
                  <a:cubicBezTo>
                    <a:pt x="17" y="2"/>
                    <a:pt x="18" y="1"/>
                    <a:pt x="19" y="1"/>
                  </a:cubicBezTo>
                  <a:cubicBezTo>
                    <a:pt x="19" y="1"/>
                    <a:pt x="19" y="1"/>
                    <a:pt x="19" y="1"/>
                  </a:cubicBezTo>
                  <a:cubicBezTo>
                    <a:pt x="20" y="1"/>
                    <a:pt x="21" y="1"/>
                    <a:pt x="22" y="1"/>
                  </a:cubicBezTo>
                  <a:cubicBezTo>
                    <a:pt x="22" y="1"/>
                    <a:pt x="22" y="1"/>
                    <a:pt x="23" y="1"/>
                  </a:cubicBezTo>
                  <a:cubicBezTo>
                    <a:pt x="23" y="0"/>
                    <a:pt x="24" y="0"/>
                    <a:pt x="24" y="0"/>
                  </a:cubicBezTo>
                  <a:cubicBezTo>
                    <a:pt x="25" y="0"/>
                    <a:pt x="25" y="0"/>
                    <a:pt x="25" y="0"/>
                  </a:cubicBezTo>
                  <a:cubicBezTo>
                    <a:pt x="25" y="0"/>
                    <a:pt x="26" y="0"/>
                    <a:pt x="26" y="0"/>
                  </a:cubicBezTo>
                  <a:cubicBezTo>
                    <a:pt x="20" y="4"/>
                    <a:pt x="20" y="4"/>
                    <a:pt x="20" y="4"/>
                  </a:cubicBezTo>
                  <a:cubicBezTo>
                    <a:pt x="19" y="4"/>
                    <a:pt x="19" y="4"/>
                    <a:pt x="19" y="4"/>
                  </a:cubicBezTo>
                  <a:cubicBezTo>
                    <a:pt x="19" y="4"/>
                    <a:pt x="18" y="4"/>
                    <a:pt x="18" y="4"/>
                  </a:cubicBezTo>
                  <a:cubicBezTo>
                    <a:pt x="17" y="4"/>
                    <a:pt x="17" y="5"/>
                    <a:pt x="17" y="5"/>
                  </a:cubicBezTo>
                  <a:cubicBezTo>
                    <a:pt x="16" y="5"/>
                    <a:pt x="16" y="5"/>
                    <a:pt x="16" y="5"/>
                  </a:cubicBezTo>
                  <a:cubicBezTo>
                    <a:pt x="15" y="5"/>
                    <a:pt x="15" y="5"/>
                    <a:pt x="14" y="6"/>
                  </a:cubicBezTo>
                  <a:cubicBezTo>
                    <a:pt x="14" y="6"/>
                    <a:pt x="14" y="6"/>
                    <a:pt x="14" y="6"/>
                  </a:cubicBezTo>
                  <a:cubicBezTo>
                    <a:pt x="13" y="6"/>
                    <a:pt x="12" y="7"/>
                    <a:pt x="12" y="7"/>
                  </a:cubicBezTo>
                  <a:cubicBezTo>
                    <a:pt x="11" y="7"/>
                    <a:pt x="10" y="8"/>
                    <a:pt x="10" y="8"/>
                  </a:cubicBezTo>
                  <a:cubicBezTo>
                    <a:pt x="10" y="8"/>
                    <a:pt x="9" y="8"/>
                    <a:pt x="9" y="9"/>
                  </a:cubicBezTo>
                  <a:cubicBezTo>
                    <a:pt x="9" y="9"/>
                    <a:pt x="9" y="9"/>
                    <a:pt x="8" y="9"/>
                  </a:cubicBezTo>
                  <a:cubicBezTo>
                    <a:pt x="8" y="9"/>
                    <a:pt x="8" y="10"/>
                    <a:pt x="8" y="10"/>
                  </a:cubicBezTo>
                  <a:cubicBezTo>
                    <a:pt x="7" y="10"/>
                    <a:pt x="7" y="10"/>
                    <a:pt x="7" y="11"/>
                  </a:cubicBezTo>
                  <a:cubicBezTo>
                    <a:pt x="7" y="11"/>
                    <a:pt x="7" y="11"/>
                    <a:pt x="6" y="11"/>
                  </a:cubicBezTo>
                  <a:cubicBezTo>
                    <a:pt x="6" y="11"/>
                    <a:pt x="6" y="11"/>
                    <a:pt x="6" y="12"/>
                  </a:cubicBezTo>
                  <a:cubicBezTo>
                    <a:pt x="0" y="15"/>
                    <a:pt x="0" y="15"/>
                    <a:pt x="0" y="15"/>
                  </a:cubicBezTo>
                  <a:cubicBezTo>
                    <a:pt x="0" y="15"/>
                    <a:pt x="0" y="15"/>
                    <a:pt x="0" y="15"/>
                  </a:cubicBezTo>
                  <a:cubicBezTo>
                    <a:pt x="0" y="15"/>
                    <a:pt x="0" y="15"/>
                    <a:pt x="0" y="14"/>
                  </a:cubicBezTo>
                  <a:cubicBezTo>
                    <a:pt x="0" y="14"/>
                    <a:pt x="0" y="14"/>
                    <a:pt x="1" y="13"/>
                  </a:cubicBezTo>
                  <a:cubicBezTo>
                    <a:pt x="1" y="13"/>
                    <a:pt x="1" y="13"/>
                    <a:pt x="1" y="13"/>
                  </a:cubicBezTo>
                  <a:cubicBezTo>
                    <a:pt x="1" y="12"/>
                    <a:pt x="1" y="12"/>
                    <a:pt x="2" y="12"/>
                  </a:cubicBezTo>
                  <a:cubicBezTo>
                    <a:pt x="2" y="11"/>
                    <a:pt x="2" y="11"/>
                    <a:pt x="2" y="11"/>
                  </a:cubicBezTo>
                  <a:cubicBezTo>
                    <a:pt x="2" y="11"/>
                    <a:pt x="3" y="10"/>
                    <a:pt x="3" y="10"/>
                  </a:cubicBezTo>
                  <a:cubicBezTo>
                    <a:pt x="3" y="10"/>
                    <a:pt x="3" y="9"/>
                    <a:pt x="3" y="9"/>
                  </a:cubicBezTo>
                  <a:cubicBezTo>
                    <a:pt x="4" y="9"/>
                    <a:pt x="4" y="9"/>
                    <a:pt x="4" y="8"/>
                  </a:cubicBezTo>
                  <a:cubicBezTo>
                    <a:pt x="5" y="8"/>
                    <a:pt x="5" y="8"/>
                    <a:pt x="5" y="8"/>
                  </a:cubicBezTo>
                  <a:cubicBezTo>
                    <a:pt x="5" y="8"/>
                    <a:pt x="6" y="7"/>
                    <a:pt x="6" y="7"/>
                  </a:cubicBezTo>
                  <a:close/>
                </a:path>
              </a:pathLst>
            </a:custGeom>
            <a:solidFill>
              <a:srgbClr val="91A2B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114"/>
            <p:cNvSpPr/>
            <p:nvPr userDrawn="1"/>
          </p:nvSpPr>
          <p:spPr bwMode="auto">
            <a:xfrm>
              <a:off x="10094009" y="4309858"/>
              <a:ext cx="110687" cy="108984"/>
            </a:xfrm>
            <a:custGeom>
              <a:gdLst>
                <a:gd name="T0" fmla="*/ 32 w 65"/>
                <a:gd name="T1" fmla="*/ 0 h 64"/>
                <a:gd name="T2" fmla="*/ 37 w 65"/>
                <a:gd name="T3" fmla="*/ 26 h 64"/>
                <a:gd name="T4" fmla="*/ 65 w 65"/>
                <a:gd name="T5" fmla="*/ 33 h 64"/>
                <a:gd name="T6" fmla="*/ 37 w 65"/>
                <a:gd name="T7" fmla="*/ 39 h 64"/>
                <a:gd name="T8" fmla="*/ 32 w 65"/>
                <a:gd name="T9" fmla="*/ 64 h 64"/>
                <a:gd name="T10" fmla="*/ 26 w 65"/>
                <a:gd name="T11" fmla="*/ 39 h 64"/>
                <a:gd name="T12" fmla="*/ 0 w 65"/>
                <a:gd name="T13" fmla="*/ 33 h 64"/>
                <a:gd name="T14" fmla="*/ 26 w 65"/>
                <a:gd name="T15" fmla="*/ 26 h 64"/>
                <a:gd name="T16" fmla="*/ 32 w 65"/>
                <a:gd name="T17"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4">
                  <a:moveTo>
                    <a:pt x="32" y="0"/>
                  </a:moveTo>
                  <a:lnTo>
                    <a:pt x="37" y="26"/>
                  </a:lnTo>
                  <a:lnTo>
                    <a:pt x="65" y="33"/>
                  </a:lnTo>
                  <a:lnTo>
                    <a:pt x="37" y="39"/>
                  </a:lnTo>
                  <a:lnTo>
                    <a:pt x="32" y="64"/>
                  </a:lnTo>
                  <a:lnTo>
                    <a:pt x="26" y="39"/>
                  </a:lnTo>
                  <a:lnTo>
                    <a:pt x="0" y="33"/>
                  </a:lnTo>
                  <a:lnTo>
                    <a:pt x="26" y="26"/>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3" name="标题 1"/>
          <p:cNvSpPr>
            <a:spLocks noGrp="1"/>
          </p:cNvSpPr>
          <p:nvPr userDrawn="1">
            <p:ph type="ctrTitle" hasCustomPrompt="1"/>
          </p:nvPr>
        </p:nvSpPr>
        <p:spPr>
          <a:xfrm>
            <a:off x="673100" y="2431385"/>
            <a:ext cx="10845798" cy="1621509"/>
          </a:xfrm>
        </p:spPr>
        <p:txBody>
          <a:bodyPr anchor="b">
            <a:normAutofit/>
          </a:bodyPr>
          <a:lstStyle>
            <a:lvl1pPr marL="0" indent="0" algn="r">
              <a:buFont typeface="Arial" pitchFamily="34" charset="0"/>
              <a:buNone/>
              <a:defRPr sz="3200">
                <a:solidFill>
                  <a:schemeClr val="tx1"/>
                </a:solidFill>
              </a:defRPr>
            </a:lvl1pPr>
          </a:lstStyle>
          <a:p>
            <a:r>
              <a:rPr lang="en-US" altLang="zh-CN"/>
              <a:t>Conclusion</a:t>
            </a:r>
            <a:endParaRPr lang="zh-CN" altLang="en-US"/>
          </a:p>
        </p:txBody>
      </p:sp>
      <p:sp>
        <p:nvSpPr>
          <p:cNvPr id="15" name="文本占位符 62"/>
          <p:cNvSpPr>
            <a:spLocks noGrp="1"/>
          </p:cNvSpPr>
          <p:nvPr userDrawn="1">
            <p:ph type="body" sz="quarter" idx="18" hasCustomPrompt="1"/>
          </p:nvPr>
        </p:nvSpPr>
        <p:spPr>
          <a:xfrm>
            <a:off x="673100" y="4737621"/>
            <a:ext cx="10845798" cy="310871"/>
          </a:xfrm>
        </p:spPr>
        <p:txBody>
          <a:bodyPr vert="horz" lIns="91440" tIns="45720" rIns="91440" bIns="45720" rtlCol="0">
            <a:normAutofit/>
          </a:bodyPr>
          <a:lstStyle>
            <a:lvl1pPr marL="0" indent="0" algn="r">
              <a:buNone/>
              <a:defRPr lang="zh-CN" altLang="en-US" sz="15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en-US" altLang="zh-CN"/>
              <a:t>Data</a:t>
            </a:r>
            <a:endParaRPr lang="en-US" altLang="zh-CN"/>
          </a:p>
        </p:txBody>
      </p:sp>
      <p:sp>
        <p:nvSpPr>
          <p:cNvPr id="6" name="文本占位符 13"/>
          <p:cNvSpPr>
            <a:spLocks noGrp="1"/>
          </p:cNvSpPr>
          <p:nvPr>
            <p:ph type="body" sz="quarter" idx="10" hasCustomPrompt="1"/>
          </p:nvPr>
        </p:nvSpPr>
        <p:spPr>
          <a:xfrm>
            <a:off x="673102" y="4441350"/>
            <a:ext cx="10845798" cy="296271"/>
          </a:xfrm>
        </p:spPr>
        <p:txBody>
          <a:bodyPr vert="horz" anchor="ctr">
            <a:noAutofit/>
          </a:bodyPr>
          <a:lstStyle>
            <a:lvl1pPr marL="0" indent="0" algn="r">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Tree>
  </p:cSld>
  <p:clrMapOvr>
    <a:overrideClrMapping bg1="lt1" tx1="dk1" bg2="lt2" tx2="dk2" accent1="accent1" accent2="accent2" accent3="accent3" accent4="accent4" accent5="accent5" accent6="accent6" hlink="hlink" folHlink="folHlink"/>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image" Target="file:///D:\qq&#25991;&#20214;\712321467\Image\C2C\Image2\%7b75232B38-A165-1FB7-499C-2E1C792CACB5%7d.png" TargetMode="External" /><Relationship Id="rId8" Type="http://schemas.openxmlformats.org/officeDocument/2006/relationships/image" Target="../media/image1.png"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a:t>Click to edit Master title style</a:t>
            </a:r>
            <a:endParaRPr lang="zh-CN" altLang="en-US"/>
          </a:p>
        </p:txBody>
      </p:sp>
      <p:sp>
        <p:nvSpPr>
          <p:cNvPr id="3"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zh-CN" altLang="en-US"/>
          </a:p>
        </p:txBody>
      </p:sp>
      <p:cxnSp>
        <p:nvCxnSpPr>
          <p:cNvPr id="7" name="直接连接符 6"/>
          <p:cNvCxnSpPr/>
          <p:nvPr userDrawn="1"/>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
            </a:fld>
            <a:endParaRPr lang="zh-CN" altLang="en-US"/>
          </a:p>
        </p:txBody>
      </p:sp>
      <p:sp>
        <p:nvSpPr>
          <p:cNvPr id="9" name="页脚占位符 4"/>
          <p:cNvSpPr>
            <a:spLocks noGrp="1"/>
          </p:cNvSpPr>
          <p:nvPr>
            <p:ph type="ftr" sz="quarter" idx="3"/>
          </p:nvPr>
        </p:nvSpPr>
        <p:spPr>
          <a:xfrm>
            <a:off x="669924" y="6240463"/>
            <a:ext cx="4140201" cy="206381"/>
          </a:xfrm>
          <a:prstGeom prst="rect">
            <a:avLst/>
          </a:prstGeom>
        </p:spPr>
        <p:txBody>
          <a:bodyPr vert="horz" lIns="91440" tIns="45720" rIns="91440" bIns="45720" rtlCol="0" anchor="ctr"/>
          <a:lstStyle>
            <a:defPPr>
              <a:defRPr lang="zh-CN"/>
            </a:defPPr>
            <a:lvl1pPr marL="0" algn="l"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a:p>
        </p:txBody>
      </p:sp>
      <p:sp>
        <p:nvSpPr>
          <p:cNvPr id="10"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
            </a:fld>
            <a:endParaRPr lang="zh-CN" altLang="en-US"/>
          </a:p>
        </p:txBody>
      </p:sp>
      <p:pic>
        <p:nvPicPr>
          <p:cNvPr id="11" name="图片 1073743875" descr="学科网 zxxk.com"/>
          <p:cNvPicPr>
            <a:picLocks noChangeAspect="1"/>
          </p:cNvPicPr>
          <p:nvPr/>
        </p:nvPicPr>
        <p:blipFill>
          <a:blip r:embed="rId8" r:link="rId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oleObject" Target="../embeddings/oleObject1.bin" TargetMode="Internal" /><Relationship Id="rId4" Type="http://schemas.openxmlformats.org/officeDocument/2006/relationships/image" Target="../media/image2.emf" /><Relationship Id="rId5" Type="http://schemas.openxmlformats.org/officeDocument/2006/relationships/tags" Target="../tags/tag1.xml" /><Relationship Id="rId6" Type="http://schemas.openxmlformats.org/officeDocument/2006/relationships/vmlDrawing" Target="../drawings/vmlDrawing1.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jpeg" /><Relationship Id="rId3"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2.xml" /><Relationship Id="rId3"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xml"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9.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0.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002212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nvGraphicFramePr>
        <p:xfrm>
          <a:off x="1588" y="1588"/>
          <a:ext cx="1588" cy="1588"/>
        </p:xfrm>
        <a:graphic>
          <a:graphicData uri="http://schemas.openxmlformats.org/presentationml/2006/ole">
            <mc:AlternateContent>
              <mc:Choice xmlns:v="urn:schemas-microsoft-com:vml" Requires="v">
                <p:oleObj spid="_x0000_s1038" name="think-cell Slide" r:id="rId3" imgW="9525" imgH="9525" progId="TCLayout.ActiveDocument.1">
                  <p:embed/>
                </p:oleObj>
              </mc:Choice>
              <mc:Fallback>
                <p:oleObj name="think-cell Slide" r:id="rId3" imgW="9525" imgH="9525"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90000"/>
              </a:lnSpc>
              <a:spcBef>
                <a:spcPct val="0"/>
              </a:spcBef>
              <a:spcAft>
                <a:spcPct val="0"/>
              </a:spcAft>
            </a:pPr>
            <a:endParaRPr lang="en-US" altLang="zh-CN" sz="4000" b="1">
              <a:latin typeface="Arial" pitchFamily="34" charset="0"/>
              <a:ea typeface="微软雅黑" panose="020b0503020204020204" pitchFamily="34" charset="-122"/>
              <a:cs typeface="+mj-cs"/>
              <a:sym typeface="Arial" pitchFamily="34" charset="0"/>
            </a:endParaRPr>
          </a:p>
        </p:txBody>
      </p:sp>
      <p:sp>
        <p:nvSpPr>
          <p:cNvPr id="5" name="副标题 4"/>
          <p:cNvSpPr>
            <a:spLocks noGrp="1"/>
          </p:cNvSpPr>
          <p:nvPr>
            <p:ph type="subTitle" idx="1"/>
          </p:nvPr>
        </p:nvSpPr>
        <p:spPr/>
        <p:txBody>
          <a:bodyPr>
            <a:normAutofit/>
          </a:bodyPr>
          <a:lstStyle/>
          <a:p>
            <a:r>
              <a:rPr lang="zh-CN" altLang="en-US" sz="4000">
                <a:latin typeface="Arial Black" panose="020b0a04020102020204" pitchFamily="34" charset="0"/>
              </a:rPr>
              <a:t>选择性必修</a:t>
            </a:r>
            <a:r>
              <a:rPr lang="en-US" altLang="zh-CN" sz="4000">
                <a:latin typeface="Arial Black" panose="020b0a04020102020204" pitchFamily="34" charset="0"/>
              </a:rPr>
              <a:t>2 </a:t>
            </a:r>
            <a:endParaRPr lang="en-US" altLang="zh-CN" sz="4000">
              <a:latin typeface="Arial Black" panose="020b0a04020102020204" pitchFamily="34" charset="0"/>
            </a:endParaRPr>
          </a:p>
        </p:txBody>
      </p:sp>
      <p:sp>
        <p:nvSpPr>
          <p:cNvPr id="4" name="标题 3"/>
          <p:cNvSpPr>
            <a:spLocks noGrp="1"/>
          </p:cNvSpPr>
          <p:nvPr>
            <p:ph type="ctrTitle"/>
          </p:nvPr>
        </p:nvSpPr>
        <p:spPr/>
        <p:txBody>
          <a:bodyPr>
            <a:noAutofit/>
          </a:bodyPr>
          <a:lstStyle/>
          <a:p>
            <a:br>
              <a:rPr lang="en-US" altLang="zh-CN" sz="6000"/>
            </a:br>
            <a:r>
              <a:rPr lang="zh-CN" altLang="en-US" sz="13800">
                <a:latin typeface="Arial Black" panose="020b0a04020102020204" pitchFamily="34" charset="0"/>
              </a:rPr>
              <a:t>法律与生活</a:t>
            </a:r>
            <a:endParaRPr lang="zh-CN" altLang="en-US" sz="13800">
              <a:latin typeface="Arial Black" panose="020b0a04020102020204" pitchFamily="34" charset="0"/>
            </a:endParaRPr>
          </a:p>
        </p:txBody>
      </p:sp>
      <p:grpSp>
        <p:nvGrpSpPr>
          <p:cNvPr id="179" name="组合 178"/>
          <p:cNvGrpSpPr/>
          <p:nvPr/>
        </p:nvGrpSpPr>
        <p:grpSpPr>
          <a:xfrm>
            <a:off x="0" y="5140994"/>
            <a:ext cx="6997701" cy="671610"/>
            <a:chOff x="669925" y="5121125"/>
            <a:chExt cx="2774828" cy="671610"/>
          </a:xfrm>
        </p:grpSpPr>
        <p:cxnSp>
          <p:nvCxnSpPr>
            <p:cNvPr id="177" name="直接连接符 176"/>
            <p:cNvCxnSpPr/>
            <p:nvPr/>
          </p:nvCxnSpPr>
          <p:spPr>
            <a:xfrm>
              <a:off x="669925" y="5121125"/>
              <a:ext cx="227122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8" name="直接连接符 177"/>
            <p:cNvCxnSpPr/>
            <p:nvPr/>
          </p:nvCxnSpPr>
          <p:spPr>
            <a:xfrm>
              <a:off x="669925" y="5792735"/>
              <a:ext cx="277482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iṡļîďê"/>
        <p:cNvGrpSpPr/>
        <p:nvPr/>
      </p:nvGrpSpPr>
      <p:grpSpPr>
        <a:xfrm>
          <a:off x="0" y="0"/>
          <a:ext cx="0" cy="0"/>
        </a:xfrm>
      </p:grpSpPr>
      <p:sp>
        <p:nvSpPr>
          <p:cNvPr id="6" name="î$ḻîḋe"/>
          <p:cNvSpPr>
            <a:spLocks noGrp="1"/>
          </p:cNvSpPr>
          <p:nvPr>
            <p:ph type="title" idx="4294967295"/>
          </p:nvPr>
        </p:nvSpPr>
        <p:spPr>
          <a:xfrm>
            <a:off x="3657600" y="1130300"/>
            <a:ext cx="7861300" cy="1016000"/>
          </a:xfrm>
        </p:spPr>
        <p:txBody>
          <a:bodyPr>
            <a:normAutofit/>
          </a:bodyPr>
          <a:lstStyle/>
          <a:p>
            <a:r>
              <a:rPr lang="zh-CN" altLang="en-US" sz="5400"/>
              <a:t>设计意图</a:t>
            </a:r>
            <a:endParaRPr lang="en-US" sz="5400"/>
          </a:p>
        </p:txBody>
      </p:sp>
      <p:grpSp>
        <p:nvGrpSpPr>
          <p:cNvPr id="13" name="isľiḑé"/>
          <p:cNvGrpSpPr/>
          <p:nvPr/>
        </p:nvGrpSpPr>
        <p:grpSpPr>
          <a:xfrm>
            <a:off x="0" y="0"/>
            <a:ext cx="11518900" cy="6858000"/>
            <a:chExt cx="11518900" cy="6858000"/>
          </a:xfrm>
        </p:grpSpPr>
        <p:sp>
          <p:nvSpPr>
            <p:cNvPr id="10" name="ïslîde"/>
            <p:cNvSpPr/>
            <p:nvPr/>
          </p:nvSpPr>
          <p:spPr>
            <a:xfrm flipH="1">
              <a:off x="0" y="0"/>
              <a:ext cx="4143337" cy="6858000"/>
            </a:xfrm>
            <a:custGeom>
              <a:gdLst>
                <a:gd name="connsiteX0" fmla="*/ 1591457 w 4143337"/>
                <a:gd name="connsiteY0" fmla="*/ 0 h 6858000"/>
                <a:gd name="connsiteX1" fmla="*/ 4143337 w 4143337"/>
                <a:gd name="connsiteY1" fmla="*/ 0 h 6858000"/>
                <a:gd name="connsiteX2" fmla="*/ 4143337 w 4143337"/>
                <a:gd name="connsiteY2" fmla="*/ 6858000 h 6858000"/>
                <a:gd name="connsiteX3" fmla="*/ 3285275 w 4143337"/>
                <a:gd name="connsiteY3" fmla="*/ 6858000 h 6858000"/>
                <a:gd name="connsiteX4" fmla="*/ 293588 w 4143337"/>
                <a:gd name="connsiteY4" fmla="*/ 6000915 h 6858000"/>
                <a:gd name="connsiteX5" fmla="*/ 15769 w 4143337"/>
                <a:gd name="connsiteY5" fmla="*/ 5499997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3337" h="6858000">
                  <a:moveTo>
                    <a:pt x="1591457" y="0"/>
                  </a:moveTo>
                  <a:lnTo>
                    <a:pt x="4143337" y="0"/>
                  </a:lnTo>
                  <a:lnTo>
                    <a:pt x="4143337" y="6858000"/>
                  </a:lnTo>
                  <a:lnTo>
                    <a:pt x="3285275" y="6858000"/>
                  </a:lnTo>
                  <a:lnTo>
                    <a:pt x="293588" y="6000915"/>
                  </a:lnTo>
                  <a:cubicBezTo>
                    <a:pt x="78546" y="5939308"/>
                    <a:pt x="-45838" y="5715039"/>
                    <a:pt x="15769" y="5499997"/>
                  </a:cubicBezTo>
                  <a:close/>
                </a:path>
              </a:pathLst>
            </a:custGeom>
            <a:blipFill rotWithShape="1">
              <a:blip r:embed="rId2"/>
              <a:stretch>
                <a:fillRect/>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1" name="îślíḑè"/>
            <p:cNvGrpSpPr/>
            <p:nvPr/>
          </p:nvGrpSpPr>
          <p:grpSpPr>
            <a:xfrm>
              <a:off x="5359400" y="2240584"/>
              <a:ext cx="6159500" cy="3508020"/>
              <a:chOff x="5359400" y="2240584"/>
              <a:chExt cx="6159500" cy="3508020"/>
            </a:xfrm>
          </p:grpSpPr>
          <p:grpSp>
            <p:nvGrpSpPr>
              <p:cNvPr id="12" name="ïşḷïďé"/>
              <p:cNvGrpSpPr/>
              <p:nvPr/>
            </p:nvGrpSpPr>
            <p:grpSpPr>
              <a:xfrm>
                <a:off x="5956300" y="2240584"/>
                <a:ext cx="5562600" cy="3508020"/>
                <a:chOff x="5546900" y="2660331"/>
                <a:chExt cx="5972000" cy="3577329"/>
              </a:xfrm>
            </p:grpSpPr>
            <p:sp>
              <p:nvSpPr>
                <p:cNvPr id="2" name="îŝľîďè"/>
                <p:cNvSpPr txBox="1"/>
                <p:nvPr/>
              </p:nvSpPr>
              <p:spPr>
                <a:xfrm>
                  <a:off x="5546900" y="2660331"/>
                  <a:ext cx="5972000" cy="346437"/>
                </a:xfrm>
                <a:prstGeom prst="rect">
                  <a:avLst/>
                </a:prstGeom>
              </p:spPr>
              <p:txBody>
                <a:bodyPr vert="horz" wrap="square" lIns="91440" tIns="45720" rIns="91440" bIns="45720" rtlCol="0">
                  <a:sp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t>没有基础，何来进阶</a:t>
                  </a:r>
                  <a:endParaRPr lang="zh-CN"/>
                </a:p>
              </p:txBody>
            </p:sp>
            <p:sp>
              <p:nvSpPr>
                <p:cNvPr id="3" name="ïšḻïḓè"/>
                <p:cNvSpPr txBox="1"/>
                <p:nvPr/>
              </p:nvSpPr>
              <p:spPr>
                <a:xfrm>
                  <a:off x="5546900" y="3198813"/>
                  <a:ext cx="5972000" cy="731079"/>
                </a:xfrm>
                <a:prstGeom prst="rect">
                  <a:avLst/>
                </a:prstGeom>
              </p:spPr>
              <p:txBody>
                <a:bodyPr vert="horz" wrap="square" lIns="91440" tIns="45720" rIns="91440" bIns="45720" rtlCol="0">
                  <a:sp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sym typeface="+mn-ea"/>
                    </a:rPr>
                    <a:t>基础不牢    地动山摇</a:t>
                  </a:r>
                  <a:endParaRPr lang="zh-CN"/>
                </a:p>
                <a:p>
                  <a:pPr marL="0" indent="0">
                    <a:buNone/>
                  </a:pPr>
                  <a:r>
                    <a:rPr lang="zh-CN"/>
                    <a:t> </a:t>
                  </a:r>
                  <a:endParaRPr lang="zh-CN"/>
                </a:p>
              </p:txBody>
            </p:sp>
            <p:sp>
              <p:nvSpPr>
                <p:cNvPr id="4" name="islïďé"/>
                <p:cNvSpPr txBox="1"/>
                <p:nvPr/>
              </p:nvSpPr>
              <p:spPr>
                <a:xfrm>
                  <a:off x="5546900" y="3737295"/>
                  <a:ext cx="5972000" cy="346437"/>
                </a:xfrm>
                <a:prstGeom prst="rect">
                  <a:avLst/>
                </a:prstGeom>
              </p:spPr>
              <p:txBody>
                <a:bodyPr vert="horz" wrap="square" lIns="91440" tIns="45720" rIns="91440" bIns="45720" rtlCol="0">
                  <a:sp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t>考试命题    复习依托</a:t>
                  </a:r>
                  <a:endParaRPr lang="zh-CN"/>
                </a:p>
              </p:txBody>
            </p:sp>
            <p:sp>
              <p:nvSpPr>
                <p:cNvPr id="5" name="ïṥľîďé"/>
                <p:cNvSpPr txBox="1"/>
                <p:nvPr/>
              </p:nvSpPr>
              <p:spPr>
                <a:xfrm>
                  <a:off x="5546900" y="4275777"/>
                  <a:ext cx="5972000" cy="346437"/>
                </a:xfrm>
                <a:prstGeom prst="rect">
                  <a:avLst/>
                </a:prstGeom>
              </p:spPr>
              <p:txBody>
                <a:bodyPr vert="horz" wrap="square" lIns="91440" tIns="45720" rIns="91440" bIns="45720" rtlCol="0">
                  <a:sp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sym typeface="+mn-ea"/>
                    </a:rPr>
                    <a:t>知识多杂    措手不及</a:t>
                  </a:r>
                  <a:endParaRPr lang="en-GB" altLang="zh-CN"/>
                </a:p>
              </p:txBody>
            </p:sp>
            <p:sp>
              <p:nvSpPr>
                <p:cNvPr id="7" name="ïṡļíḓè"/>
                <p:cNvSpPr txBox="1"/>
                <p:nvPr/>
              </p:nvSpPr>
              <p:spPr>
                <a:xfrm>
                  <a:off x="5546900" y="4814259"/>
                  <a:ext cx="5972000" cy="346437"/>
                </a:xfrm>
                <a:prstGeom prst="rect">
                  <a:avLst/>
                </a:prstGeom>
              </p:spPr>
              <p:txBody>
                <a:bodyPr vert="horz" wrap="square" lIns="91440" tIns="45720" rIns="91440" bIns="45720" rtlCol="0">
                  <a:sp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a:t>熟练记忆    应用流畅</a:t>
                  </a:r>
                  <a:endParaRPr lang="en-GB" altLang="zh-CN"/>
                </a:p>
              </p:txBody>
            </p:sp>
            <p:sp>
              <p:nvSpPr>
                <p:cNvPr id="8" name="íślïḑê"/>
                <p:cNvSpPr txBox="1"/>
                <p:nvPr/>
              </p:nvSpPr>
              <p:spPr>
                <a:xfrm>
                  <a:off x="5546900" y="5352741"/>
                  <a:ext cx="5972000" cy="346437"/>
                </a:xfrm>
                <a:prstGeom prst="rect">
                  <a:avLst/>
                </a:prstGeom>
              </p:spPr>
              <p:txBody>
                <a:bodyPr vert="horz" wrap="square" lIns="91440" tIns="45720" rIns="91440" bIns="45720" rtlCol="0">
                  <a:sp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a:t>书到用时方恨少 </a:t>
                  </a:r>
                  <a:r>
                    <a:rPr lang="zh-CN" altLang="en-US">
                      <a:sym typeface="+mn-ea"/>
                    </a:rPr>
                    <a:t>平时要多读书积累</a:t>
                  </a:r>
                  <a:r>
                    <a:rPr lang="zh-CN" altLang="en-US"/>
                    <a:t> </a:t>
                  </a:r>
                  <a:endParaRPr lang="en-GB" altLang="zh-CN"/>
                </a:p>
              </p:txBody>
            </p:sp>
            <p:sp>
              <p:nvSpPr>
                <p:cNvPr id="9" name="iślïḑe"/>
                <p:cNvSpPr txBox="1"/>
                <p:nvPr/>
              </p:nvSpPr>
              <p:spPr>
                <a:xfrm>
                  <a:off x="5546900" y="5891223"/>
                  <a:ext cx="5972000" cy="346437"/>
                </a:xfrm>
                <a:prstGeom prst="rect">
                  <a:avLst/>
                </a:prstGeom>
              </p:spPr>
              <p:txBody>
                <a:bodyPr vert="horz" wrap="square" lIns="91440" tIns="45720" rIns="91440" bIns="45720" rtlCol="0">
                  <a:sp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endParaRPr lang="zh-CN" altLang="en-US"/>
                </a:p>
              </p:txBody>
            </p:sp>
          </p:grpSp>
          <p:cxnSp>
            <p:nvCxnSpPr>
              <p:cNvPr id="14" name="išļïdè"/>
              <p:cNvCxnSpPr/>
              <p:nvPr/>
            </p:nvCxnSpPr>
            <p:spPr>
              <a:xfrm flipH="1">
                <a:off x="5359400" y="2240584"/>
                <a:ext cx="0" cy="3503308"/>
              </a:xfrm>
              <a:prstGeom prst="line">
                <a:avLst/>
              </a:prstGeom>
            </p:spPr>
            <p:style>
              <a:lnRef idx="1">
                <a:schemeClr val="accent1"/>
              </a:lnRef>
              <a:fillRef idx="0">
                <a:schemeClr val="accent1"/>
              </a:fillRef>
              <a:effectRef idx="0">
                <a:schemeClr val="accent1"/>
              </a:effectRef>
              <a:fontRef idx="minor">
                <a:schemeClr val="tx1"/>
              </a:fontRef>
            </p:style>
          </p:cxnSp>
        </p:grpSp>
      </p:gr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p:txBody>
          <a:bodyPr/>
          <a:lstStyle/>
          <a:p>
            <a:r>
              <a:rPr lang="en-US" altLang="zh-CN"/>
              <a:t>在生活中学民法用民法</a:t>
            </a:r>
            <a:endParaRPr lang="en-US" altLang="zh-CN"/>
          </a:p>
        </p:txBody>
      </p:sp>
      <p:sp>
        <p:nvSpPr>
          <p:cNvPr id="9" name="文本框 8"/>
          <p:cNvSpPr txBox="1"/>
          <p:nvPr/>
        </p:nvSpPr>
        <p:spPr>
          <a:xfrm>
            <a:off x="1718804" y="3671043"/>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latin typeface="Impact" panose="020b0806030902050204" pitchFamily="34" charset="0"/>
                <a:cs typeface="Arial" pitchFamily="34" charset="0"/>
              </a:rPr>
              <a:t>/01</a:t>
            </a:r>
            <a:endParaRPr lang="zh-CN" altLang="en-US" spc="100">
              <a:latin typeface="Impact" panose="020b0806030902050204" pitchFamily="34" charset="0"/>
              <a:cs typeface="Arial" pitchFamily="34" charset="0"/>
            </a:endParaRP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考点1 认真对待民事权利与义务</a:t>
            </a:r>
            <a:r>
              <a:rPr lang="en-US" altLang="zh-CN"/>
              <a:t>   </a:t>
            </a:r>
            <a:r>
              <a:rPr lang="zh-CN" altLang="en-US"/>
              <a:t>1.民法与民事法律关系</a:t>
            </a:r>
            <a:r>
              <a:rPr lang="en-US" altLang="zh-CN"/>
              <a:t>  (1)民法</a:t>
            </a:r>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4</a:t>
            </a:fld>
            <a:endParaRPr lang="zh-CN" altLang="en-US"/>
          </a:p>
        </p:txBody>
      </p:sp>
      <p:graphicFrame>
        <p:nvGraphicFramePr>
          <p:cNvPr id="5" name="表格 4"/>
          <p:cNvGraphicFramePr>
            <a:graphicFrameLocks noGrp="1"/>
          </p:cNvGraphicFramePr>
          <p:nvPr>
            <p:custDataLst>
              <p:tags r:id="rId2"/>
            </p:custDataLst>
          </p:nvPr>
        </p:nvGraphicFramePr>
        <p:xfrm>
          <a:off x="542925" y="1393666"/>
          <a:ext cx="11277600" cy="2976880"/>
        </p:xfrm>
        <a:graphic>
          <a:graphicData uri="http://schemas.openxmlformats.org/drawingml/2006/table">
            <a:tbl>
              <a:tblPr/>
              <a:tblGrid>
                <a:gridCol w="1309370"/>
                <a:gridCol w="9968230"/>
              </a:tblGrid>
              <a:tr h="797560">
                <a:tc>
                  <a:txBody>
                    <a:bodyPr vert="horz" wrap="square"/>
                    <a:lstStyle/>
                    <a:p>
                      <a:pPr indent="0" algn="l">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作用</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调整平等主体的自然人、法人和非法人组织之间的人身关系和财产关系</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089660">
                <a:tc>
                  <a:txBody>
                    <a:bodyPr vert="horz" wrap="square"/>
                    <a:lstStyle/>
                    <a:p>
                      <a:pPr indent="0" algn="l">
                        <a:lnSpc>
                          <a:spcPct val="120000"/>
                        </a:lnSpc>
                        <a:spcBef>
                          <a:spcPct val="0"/>
                        </a:spcBef>
                        <a:spcAft>
                          <a:spcPct val="0"/>
                        </a:spcAft>
                        <a:buNone/>
                      </a:pPr>
                      <a:r>
                        <a:rPr lang="en-US" sz="2400" b="0" spc="130">
                          <a:solidFill>
                            <a:srgbClr val="646464"/>
                          </a:solidFill>
                          <a:latin typeface="微软雅黑" panose="020b0503020204020204" pitchFamily="34" charset="-122"/>
                          <a:ea typeface="微软雅黑" panose="020b0503020204020204" pitchFamily="34" charset="-122"/>
                        </a:rPr>
                        <a:t>特点</a:t>
                      </a:r>
                      <a:endParaRPr lang="en-US" altLang="en-US" sz="24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0" spc="130">
                          <a:solidFill>
                            <a:srgbClr val="404040"/>
                          </a:solidFill>
                          <a:latin typeface="微软雅黑" panose="020b0503020204020204" pitchFamily="34" charset="-122"/>
                          <a:ea typeface="微软雅黑" panose="020b0503020204020204" pitchFamily="34" charset="-122"/>
                        </a:rPr>
                        <a:t>民事主体地位平等，民事权利与义务相一致，民事活动应当遵循自愿、公平、诚信等原则</a:t>
                      </a:r>
                      <a:endParaRPr lang="en-US" sz="24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1089660">
                <a:tc>
                  <a:txBody>
                    <a:bodyPr vert="horz" wrap="square"/>
                    <a:lstStyle/>
                    <a:p>
                      <a:pPr indent="0" algn="l">
                        <a:lnSpc>
                          <a:spcPct val="120000"/>
                        </a:lnSpc>
                        <a:spcBef>
                          <a:spcPct val="0"/>
                        </a:spcBef>
                        <a:spcAft>
                          <a:spcPct val="0"/>
                        </a:spcAft>
                        <a:buNone/>
                      </a:pPr>
                      <a:r>
                        <a:rPr lang="en-US" sz="2400" b="0" spc="130">
                          <a:solidFill>
                            <a:srgbClr val="646464"/>
                          </a:solidFill>
                          <a:latin typeface="微软雅黑" panose="020b0503020204020204" pitchFamily="34" charset="-122"/>
                          <a:ea typeface="微软雅黑" panose="020b0503020204020204" pitchFamily="34" charset="-122"/>
                        </a:rPr>
                        <a:t>意义</a:t>
                      </a:r>
                      <a:endParaRPr lang="en-US" altLang="en-US" sz="24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400" b="0" spc="130">
                          <a:solidFill>
                            <a:srgbClr val="404040"/>
                          </a:solidFill>
                          <a:latin typeface="微软雅黑" panose="020b0503020204020204" pitchFamily="34" charset="-122"/>
                          <a:ea typeface="微软雅黑" panose="020b0503020204020204" pitchFamily="34" charset="-122"/>
                        </a:rPr>
                        <a:t>民法强调独立人格、平等地位，追求权利明确、财产关系稳定与交易安全的社会秩序，凸显了文明、和谐、平等、诚信等社会主义核心价值观的主要内容</a:t>
                      </a:r>
                      <a:endParaRPr lang="en-US" altLang="en-US" sz="24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(2)民事法律关系</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5</a:t>
            </a:fld>
            <a:endParaRPr lang="zh-CN" altLang="en-US"/>
          </a:p>
        </p:txBody>
      </p:sp>
      <p:graphicFrame>
        <p:nvGraphicFramePr>
          <p:cNvPr id="5" name="表格 4"/>
          <p:cNvGraphicFramePr>
            <a:graphicFrameLocks noGrp="1"/>
          </p:cNvGraphicFramePr>
          <p:nvPr>
            <p:custDataLst>
              <p:tags r:id="rId2"/>
            </p:custDataLst>
          </p:nvPr>
        </p:nvGraphicFramePr>
        <p:xfrm>
          <a:off x="881380" y="1472565"/>
          <a:ext cx="10533380" cy="2391410"/>
        </p:xfrm>
        <a:graphic>
          <a:graphicData uri="http://schemas.openxmlformats.org/drawingml/2006/table">
            <a:tbl>
              <a:tblPr/>
              <a:tblGrid>
                <a:gridCol w="2449830"/>
                <a:gridCol w="8083550"/>
              </a:tblGrid>
              <a:tr h="1367155">
                <a:tc>
                  <a:txBody>
                    <a:bodyPr vert="horz" wrap="square"/>
                    <a:lstStyle/>
                    <a:p>
                      <a:pPr indent="0" algn="l">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含义</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民事法律关系就是由民法调整的人身关系和财产关系</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024255">
                <a:tc>
                  <a:txBody>
                    <a:bodyPr vert="horz" wrap="square"/>
                    <a:lstStyle/>
                    <a:p>
                      <a:pPr indent="0" algn="l">
                        <a:lnSpc>
                          <a:spcPct val="120000"/>
                        </a:lnSpc>
                        <a:spcBef>
                          <a:spcPct val="0"/>
                        </a:spcBef>
                        <a:spcAft>
                          <a:spcPct val="0"/>
                        </a:spcAft>
                        <a:buNone/>
                      </a:pPr>
                      <a:r>
                        <a:rPr lang="en-US" sz="2400" b="0" spc="130">
                          <a:solidFill>
                            <a:srgbClr val="646464"/>
                          </a:solidFill>
                          <a:latin typeface="微软雅黑" panose="020b0503020204020204" pitchFamily="34" charset="-122"/>
                          <a:ea typeface="微软雅黑" panose="020b0503020204020204" pitchFamily="34" charset="-122"/>
                        </a:rPr>
                        <a:t>要素</a:t>
                      </a:r>
                      <a:endParaRPr lang="en-US" sz="24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0" spc="130">
                          <a:solidFill>
                            <a:srgbClr val="404040"/>
                          </a:solidFill>
                          <a:latin typeface="微软雅黑" panose="020b0503020204020204" pitchFamily="34" charset="-122"/>
                          <a:ea typeface="微软雅黑" panose="020b0503020204020204" pitchFamily="34" charset="-122"/>
                        </a:rPr>
                        <a:t>主体、客体和内容</a:t>
                      </a:r>
                      <a:endParaRPr lang="en-US" altLang="en-US" sz="24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(3)法治与德治</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6</a:t>
            </a:fld>
            <a:endParaRPr lang="zh-CN" altLang="en-US"/>
          </a:p>
        </p:txBody>
      </p:sp>
      <p:sp>
        <p:nvSpPr>
          <p:cNvPr id="100" name="文本框 99"/>
          <p:cNvSpPr txBox="1"/>
          <p:nvPr/>
        </p:nvSpPr>
        <p:spPr>
          <a:xfrm>
            <a:off x="727075" y="1341120"/>
            <a:ext cx="10879455" cy="1944370"/>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sz="2400" b="0">
                <a:ea typeface="宋体" panose="02010600030101010101" pitchFamily="2" charset="-122"/>
              </a:rPr>
              <a:t>全面依法治国必须坚持法治与德治相结合。国家和社会治理需要法律和道德共同发挥作用，做到法治和德治相辅相成、相互促进。我国民法不仅体现法治理念，而且注重将社会主义核心价值观融入民事法律规范，大力弘扬传统美德和社会公德，强化规则意识，倡导契约精神，维护公序良俗。民法强调独立人格、平等地位，追求权利明确、财产关系稳定与交易安全的社会秩序，凸显了文明、和谐、平等、诚信等社会主义核心价值观的主要内容。</a:t>
            </a:r>
            <a:endParaRPr lang="zh-CN" altLang="en-US" sz="2400" b="0">
              <a:ea typeface="宋体" panose="0201060003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2.民法基本原则</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7</a:t>
            </a:fld>
            <a:endParaRPr lang="zh-CN" altLang="en-US"/>
          </a:p>
        </p:txBody>
      </p:sp>
      <p:graphicFrame>
        <p:nvGraphicFramePr>
          <p:cNvPr id="5" name="表格 4"/>
          <p:cNvGraphicFramePr>
            <a:graphicFrameLocks noGrp="1"/>
          </p:cNvGraphicFramePr>
          <p:nvPr>
            <p:custDataLst>
              <p:tags r:id="rId2"/>
            </p:custDataLst>
          </p:nvPr>
        </p:nvGraphicFramePr>
        <p:xfrm>
          <a:off x="215900" y="1313339"/>
          <a:ext cx="11760200" cy="4671060"/>
        </p:xfrm>
        <a:graphic>
          <a:graphicData uri="http://schemas.openxmlformats.org/drawingml/2006/table">
            <a:tbl>
              <a:tblPr/>
              <a:tblGrid>
                <a:gridCol w="1058545"/>
                <a:gridCol w="10701655"/>
              </a:tblGrid>
              <a:tr h="526415">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目的</a:t>
                      </a:r>
                      <a:endParaRPr lang="en-US" sz="20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民法规定一系列基本原则，旨在确保各成员合理合法地行使权利、履行义务，调整各方之间的利益关系</a:t>
                      </a:r>
                      <a:endParaRPr lang="en-US" sz="20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490220">
                <a:tc>
                  <a:txBody>
                    <a:bodyPr vert="horz" wrap="square"/>
                    <a:lstStyle/>
                    <a:p>
                      <a:pPr indent="0" algn="ctr">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含义</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rPr>
                        <a:t>民法基本原则是民事主体从事民事活动和司法机关审理民事案件时应当遵循的基本准则</a:t>
                      </a:r>
                      <a:endParaRPr lang="en-US" sz="20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1587500">
                <a:tc>
                  <a:txBody>
                    <a:bodyPr vert="horz" wrap="square"/>
                    <a:lstStyle/>
                    <a:p>
                      <a:pPr indent="0" algn="ctr">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内容</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民法典确立了平等、自愿、公平、诚信、守法和公序良俗、绿色等基本原则</a:t>
                      </a:r>
                      <a:endPar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(1)平等原则：民事主体在民事活动中的法律地位一律平等</a:t>
                      </a:r>
                      <a:endPar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(2)自愿原则：民事主体从事民事活动，应当遵循自愿原则，按照自己的意思设立、变更、终止民事法律关系</a:t>
                      </a:r>
                      <a:endPar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(3)公平原则：民事主体从事民事活动，应当遵循公平原则，合理确定各方的权利和义务(4)诚信原则：民事主体从事民事活动，应当遵循诚信原则，秉持诚实，恪守承诺</a:t>
                      </a:r>
                      <a:endPar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(5)守法和公序良俗原则：民事主体从事民事活动，不得违反法律，不得违背公序良俗</a:t>
                      </a:r>
                      <a:endPar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(6)绿色原则：民事主体从事民事活动，应当有利于节约资源、保护生态环境</a:t>
                      </a:r>
                      <a:endParaRPr lang="en-US" alt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考点2 积极维护人身权利</a:t>
            </a:r>
            <a:r>
              <a:rPr lang="en-US" altLang="zh-CN"/>
              <a:t>   </a:t>
            </a:r>
            <a:r>
              <a:rPr lang="zh-CN" altLang="en-US"/>
              <a:t>1.人身权的重要性和类别</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8</a:t>
            </a:fld>
            <a:endParaRPr lang="zh-CN" altLang="en-US"/>
          </a:p>
        </p:txBody>
      </p:sp>
      <p:graphicFrame>
        <p:nvGraphicFramePr>
          <p:cNvPr id="5" name="表格 4"/>
          <p:cNvGraphicFramePr>
            <a:graphicFrameLocks noGrp="1"/>
          </p:cNvGraphicFramePr>
          <p:nvPr>
            <p:custDataLst>
              <p:tags r:id="rId2"/>
            </p:custDataLst>
          </p:nvPr>
        </p:nvGraphicFramePr>
        <p:xfrm>
          <a:off x="390525" y="1400016"/>
          <a:ext cx="11277600" cy="1344930"/>
        </p:xfrm>
        <a:graphic>
          <a:graphicData uri="http://schemas.openxmlformats.org/drawingml/2006/table">
            <a:tbl>
              <a:tblPr/>
              <a:tblGrid>
                <a:gridCol w="1538605"/>
                <a:gridCol w="9738995"/>
              </a:tblGrid>
              <a:tr h="544830">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重要性</a:t>
                      </a:r>
                      <a:endParaRPr lang="en-US" sz="24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人身自由是自然人真正成为独立的民事主体的前提，人格尊严是人之为人所必需的人身利益</a:t>
                      </a:r>
                      <a:endParaRPr lang="en-US" sz="24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800100">
                <a:tc>
                  <a:txBody>
                    <a:bodyPr vert="horz" wrap="square"/>
                    <a:lstStyle/>
                    <a:p>
                      <a:pPr indent="0" algn="ctr">
                        <a:lnSpc>
                          <a:spcPct val="120000"/>
                        </a:lnSpc>
                        <a:spcBef>
                          <a:spcPct val="0"/>
                        </a:spcBef>
                        <a:spcAft>
                          <a:spcPct val="0"/>
                        </a:spcAft>
                        <a:buNone/>
                      </a:pPr>
                      <a:r>
                        <a:rPr lang="en-US" sz="2400" b="0" spc="120">
                          <a:solidFill>
                            <a:srgbClr val="646464"/>
                          </a:solidFill>
                          <a:latin typeface="微软雅黑" panose="020b0503020204020204" pitchFamily="34" charset="-122"/>
                          <a:ea typeface="微软雅黑" panose="020b0503020204020204" pitchFamily="34" charset="-122"/>
                        </a:rPr>
                        <a:t>类别</a:t>
                      </a:r>
                      <a:endParaRPr lang="en-US" altLang="en-US" sz="24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0" spc="120">
                          <a:solidFill>
                            <a:srgbClr val="404040"/>
                          </a:solidFill>
                          <a:latin typeface="微软雅黑" panose="020b0503020204020204" pitchFamily="34" charset="-122"/>
                          <a:ea typeface="微软雅黑" panose="020b0503020204020204" pitchFamily="34" charset="-122"/>
                        </a:rPr>
                        <a:t>自然人享有生命权、身体权、健康权、姓名权、肖像权、名誉权、荣誉权、隐私权等人格权以及因婚姻家庭关系等产生的身份权，法人和非法人组织享有名称权、名誉权和荣誉权</a:t>
                      </a:r>
                      <a:endParaRPr lang="en-US" sz="24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2.生命权、身体权和健康权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9</a:t>
            </a:fld>
            <a:endParaRPr lang="zh-CN" altLang="en-US"/>
          </a:p>
        </p:txBody>
      </p:sp>
      <p:graphicFrame>
        <p:nvGraphicFramePr>
          <p:cNvPr id="5" name="表格 4"/>
          <p:cNvGraphicFramePr>
            <a:graphicFrameLocks noGrp="1"/>
          </p:cNvGraphicFramePr>
          <p:nvPr>
            <p:custDataLst>
              <p:tags r:id="rId2"/>
            </p:custDataLst>
          </p:nvPr>
        </p:nvGraphicFramePr>
        <p:xfrm>
          <a:off x="669925" y="1381125"/>
          <a:ext cx="10985500" cy="3923030"/>
        </p:xfrm>
        <a:graphic>
          <a:graphicData uri="http://schemas.openxmlformats.org/drawingml/2006/table">
            <a:tbl>
              <a:tblPr/>
              <a:tblGrid>
                <a:gridCol w="1990725"/>
                <a:gridCol w="8994775"/>
              </a:tblGrid>
              <a:tr h="2600960">
                <a:tc>
                  <a:txBody>
                    <a:bodyPr vert="horz" wrap="square"/>
                    <a:lstStyle/>
                    <a:p>
                      <a:pPr indent="0" algn="l" fontAlgn="auto">
                        <a:lnSpc>
                          <a:spcPct val="15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重要性</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fontAlgn="auto">
                        <a:lnSpc>
                          <a:spcPct val="15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生命权、身体权和健康权是一个人最基础的权利。生命是自然人最高的人身利益，身体是承载生命健康的物质载体，自然人的身心健康既关系到个人的生活质量，也关系到社会的发展。民法典把这三项权利置于人格权编的前列</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296670">
                <a:tc>
                  <a:txBody>
                    <a:bodyPr vert="horz" wrap="square"/>
                    <a:lstStyle/>
                    <a:p>
                      <a:pPr indent="0" algn="l" fontAlgn="auto">
                        <a:lnSpc>
                          <a:spcPct val="150000"/>
                        </a:lnSpc>
                        <a:spcBef>
                          <a:spcPct val="0"/>
                        </a:spcBef>
                        <a:spcAft>
                          <a:spcPct val="0"/>
                        </a:spcAft>
                        <a:buNone/>
                      </a:pPr>
                      <a:r>
                        <a:rPr lang="en-US" sz="2400" b="0" spc="130">
                          <a:solidFill>
                            <a:srgbClr val="646464"/>
                          </a:solidFill>
                          <a:latin typeface="微软雅黑" panose="020b0503020204020204" pitchFamily="34" charset="-122"/>
                          <a:ea typeface="微软雅黑" panose="020b0503020204020204" pitchFamily="34" charset="-122"/>
                        </a:rPr>
                        <a:t>侵权责任</a:t>
                      </a:r>
                      <a:endParaRPr lang="en-US" sz="24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fontAlgn="auto">
                        <a:lnSpc>
                          <a:spcPct val="150000"/>
                        </a:lnSpc>
                        <a:spcBef>
                          <a:spcPct val="0"/>
                        </a:spcBef>
                        <a:spcAft>
                          <a:spcPct val="0"/>
                        </a:spcAft>
                        <a:buNone/>
                      </a:pPr>
                      <a:r>
                        <a:rPr lang="en-US" sz="2400" b="0" spc="130">
                          <a:solidFill>
                            <a:srgbClr val="404040"/>
                          </a:solidFill>
                          <a:latin typeface="微软雅黑" panose="020b0503020204020204" pitchFamily="34" charset="-122"/>
                          <a:ea typeface="微软雅黑" panose="020b0503020204020204" pitchFamily="34" charset="-122"/>
                        </a:rPr>
                        <a:t>犯他人生命权、身体权、健康权的，应当承担法律责任</a:t>
                      </a:r>
                      <a:endParaRPr lang="en-US" altLang="en-US" sz="24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3.姓名肖像受保护</a:t>
            </a:r>
            <a:r>
              <a:rPr lang="en-US" altLang="zh-CN"/>
              <a:t>       </a:t>
            </a:r>
            <a:r>
              <a:rPr lang="zh-CN" altLang="en-US"/>
              <a:t>(1)姓名权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10</a:t>
            </a:fld>
            <a:endParaRPr lang="zh-CN" altLang="en-US"/>
          </a:p>
        </p:txBody>
      </p:sp>
      <p:graphicFrame>
        <p:nvGraphicFramePr>
          <p:cNvPr id="5" name="表格 4"/>
          <p:cNvGraphicFramePr>
            <a:graphicFrameLocks noGrp="1"/>
          </p:cNvGraphicFramePr>
          <p:nvPr>
            <p:custDataLst>
              <p:tags r:id="rId2"/>
            </p:custDataLst>
          </p:nvPr>
        </p:nvGraphicFramePr>
        <p:xfrm>
          <a:off x="457200" y="1357471"/>
          <a:ext cx="11277600" cy="877570"/>
        </p:xfrm>
        <a:graphic>
          <a:graphicData uri="http://schemas.openxmlformats.org/drawingml/2006/table">
            <a:tbl>
              <a:tblPr/>
              <a:tblGrid>
                <a:gridCol w="830580"/>
                <a:gridCol w="10447020"/>
              </a:tblGrid>
              <a:tr h="250190">
                <a:tc>
                  <a:txBody>
                    <a:bodyPr vert="horz" wrap="square"/>
                    <a:lstStyle/>
                    <a:p>
                      <a:pPr indent="0" algn="l">
                        <a:lnSpc>
                          <a:spcPct val="120000"/>
                        </a:lnSpc>
                        <a:spcBef>
                          <a:spcPct val="0"/>
                        </a:spcBef>
                        <a:spcAft>
                          <a:spcPct val="0"/>
                        </a:spcAft>
                        <a:buNone/>
                      </a:pPr>
                      <a:r>
                        <a:rPr lang="en-US" sz="2400" b="1" spc="120">
                          <a:solidFill>
                            <a:srgbClr val="646464"/>
                          </a:solidFill>
                          <a:latin typeface="微软雅黑" panose="020b0503020204020204" pitchFamily="34" charset="-122"/>
                          <a:ea typeface="微软雅黑" panose="020b0503020204020204" pitchFamily="34" charset="-122"/>
                        </a:rPr>
                        <a:t>依据</a:t>
                      </a:r>
                      <a:endParaRPr lang="en-US" sz="2400" b="1" spc="12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1" spc="120">
                          <a:solidFill>
                            <a:srgbClr val="646464"/>
                          </a:solidFill>
                          <a:latin typeface="微软雅黑" panose="020b0503020204020204" pitchFamily="34" charset="-122"/>
                          <a:ea typeface="微软雅黑" panose="020b0503020204020204" pitchFamily="34" charset="-122"/>
                        </a:rPr>
                        <a:t>姓名是我们用来表现自我、区别于他人的符号，因此，姓名总是与特定个人相联系，在很大程度上体现个人在人格上的基本特征</a:t>
                      </a:r>
                      <a:endParaRPr lang="en-US" sz="2400" b="1" spc="12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213360">
                <a:tc>
                  <a:txBody>
                    <a:bodyPr vert="horz" wrap="square"/>
                    <a:lstStyle/>
                    <a:p>
                      <a:pPr indent="0" algn="l">
                        <a:lnSpc>
                          <a:spcPct val="120000"/>
                        </a:lnSpc>
                        <a:spcBef>
                          <a:spcPct val="0"/>
                        </a:spcBef>
                        <a:spcAft>
                          <a:spcPct val="0"/>
                        </a:spcAft>
                        <a:buNone/>
                      </a:pPr>
                      <a:r>
                        <a:rPr lang="en-US" sz="2400" b="0" spc="60">
                          <a:solidFill>
                            <a:srgbClr val="646464"/>
                          </a:solidFill>
                          <a:latin typeface="微软雅黑" panose="020b0503020204020204" pitchFamily="34" charset="-122"/>
                          <a:ea typeface="微软雅黑" panose="020b0503020204020204" pitchFamily="34" charset="-122"/>
                        </a:rPr>
                        <a:t>内容</a:t>
                      </a:r>
                      <a:endParaRPr lang="en-US" altLang="en-US" sz="2400" b="0"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0" spc="60">
                          <a:solidFill>
                            <a:srgbClr val="404040"/>
                          </a:solidFill>
                          <a:latin typeface="微软雅黑" panose="020b0503020204020204" pitchFamily="34" charset="-122"/>
                          <a:ea typeface="微软雅黑" panose="020b0503020204020204" pitchFamily="34" charset="-122"/>
                        </a:rPr>
                        <a:t>自然人有权依法决定、使用、变更或者许可他人使用自己的姓名，但是不得违背公序良俗</a:t>
                      </a:r>
                      <a:endParaRPr lang="en-US" sz="24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414020">
                <a:tc>
                  <a:txBody>
                    <a:bodyPr vert="horz" wrap="square"/>
                    <a:lstStyle/>
                    <a:p>
                      <a:pPr indent="0" algn="l">
                        <a:lnSpc>
                          <a:spcPct val="120000"/>
                        </a:lnSpc>
                        <a:spcBef>
                          <a:spcPct val="0"/>
                        </a:spcBef>
                        <a:spcAft>
                          <a:spcPct val="0"/>
                        </a:spcAft>
                        <a:buNone/>
                      </a:pPr>
                      <a:r>
                        <a:rPr lang="en-US" sz="2400" b="0" spc="60">
                          <a:solidFill>
                            <a:srgbClr val="646464"/>
                          </a:solidFill>
                          <a:latin typeface="微软雅黑" panose="020b0503020204020204" pitchFamily="34" charset="-122"/>
                          <a:ea typeface="微软雅黑" panose="020b0503020204020204" pitchFamily="34" charset="-122"/>
                        </a:rPr>
                        <a:t>表现</a:t>
                      </a:r>
                      <a:endParaRPr lang="en-US" altLang="en-US" sz="2400" b="0"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400" b="0" spc="60">
                          <a:solidFill>
                            <a:srgbClr val="404040"/>
                          </a:solidFill>
                          <a:latin typeface="微软雅黑" panose="020b0503020204020204" pitchFamily="34" charset="-122"/>
                          <a:ea typeface="微软雅黑" panose="020b0503020204020204" pitchFamily="34" charset="-122"/>
                        </a:rPr>
                        <a:t>一般来说，未成年人由父母决定其姓名。成年后有权自己决定继续使用或者改变姓名，但是应当遵守相关法律、法规的规定。具有一定社会知名度，被他人使用足以造成公众混淆的笔名、艺名、网名、译名、姓名的简称等，参照姓名权加以保护</a:t>
                      </a:r>
                      <a:endParaRPr lang="en-US" altLang="en-US" sz="24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(2)肖像权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11</a:t>
            </a:fld>
            <a:endParaRPr lang="zh-CN" altLang="en-US"/>
          </a:p>
        </p:txBody>
      </p:sp>
      <p:graphicFrame>
        <p:nvGraphicFramePr>
          <p:cNvPr id="5" name="表格 4"/>
          <p:cNvGraphicFramePr>
            <a:graphicFrameLocks noGrp="1"/>
          </p:cNvGraphicFramePr>
          <p:nvPr>
            <p:custDataLst>
              <p:tags r:id="rId2"/>
            </p:custDataLst>
          </p:nvPr>
        </p:nvGraphicFramePr>
        <p:xfrm>
          <a:off x="669925" y="1320641"/>
          <a:ext cx="10760710" cy="2841625"/>
        </p:xfrm>
        <a:graphic>
          <a:graphicData uri="http://schemas.openxmlformats.org/drawingml/2006/table">
            <a:tbl>
              <a:tblPr/>
              <a:tblGrid>
                <a:gridCol w="1122045"/>
                <a:gridCol w="9638665"/>
              </a:tblGrid>
              <a:tr h="544830">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含义</a:t>
                      </a:r>
                      <a:endParaRPr lang="en-US" sz="24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是通过影像、雕塑、绘画等方式在一定载体上所反映的特定自然人可以被识别的外部形象</a:t>
                      </a:r>
                      <a:endParaRPr lang="en-US" sz="24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508000">
                <a:tc>
                  <a:txBody>
                    <a:bodyPr vert="horz" wrap="square"/>
                    <a:lstStyle/>
                    <a:p>
                      <a:pPr indent="0" algn="ctr">
                        <a:lnSpc>
                          <a:spcPct val="120000"/>
                        </a:lnSpc>
                        <a:spcBef>
                          <a:spcPct val="0"/>
                        </a:spcBef>
                        <a:spcAft>
                          <a:spcPct val="0"/>
                        </a:spcAft>
                        <a:buNone/>
                      </a:pPr>
                      <a:r>
                        <a:rPr lang="en-US" sz="2400" b="0" spc="120">
                          <a:solidFill>
                            <a:srgbClr val="646464"/>
                          </a:solidFill>
                          <a:latin typeface="微软雅黑" panose="020b0503020204020204" pitchFamily="34" charset="-122"/>
                          <a:ea typeface="微软雅黑" panose="020b0503020204020204" pitchFamily="34" charset="-122"/>
                        </a:rPr>
                        <a:t>内容</a:t>
                      </a:r>
                      <a:endParaRPr lang="en-US" sz="24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0" spc="120">
                          <a:solidFill>
                            <a:srgbClr val="404040"/>
                          </a:solidFill>
                          <a:latin typeface="微软雅黑" panose="020b0503020204020204" pitchFamily="34" charset="-122"/>
                          <a:ea typeface="微软雅黑" panose="020b0503020204020204" pitchFamily="34" charset="-122"/>
                        </a:rPr>
                        <a:t>自然人有权依法制作、使用、公开或者许可他人使用自己的肖像</a:t>
                      </a:r>
                      <a:endParaRPr lang="en-US" altLang="en-US" sz="24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508000">
                <a:tc>
                  <a:txBody>
                    <a:bodyPr vert="horz" wrap="square"/>
                    <a:lstStyle/>
                    <a:p>
                      <a:pPr indent="0" algn="ctr">
                        <a:lnSpc>
                          <a:spcPct val="120000"/>
                        </a:lnSpc>
                        <a:spcBef>
                          <a:spcPct val="0"/>
                        </a:spcBef>
                        <a:spcAft>
                          <a:spcPct val="0"/>
                        </a:spcAft>
                        <a:buNone/>
                      </a:pPr>
                      <a:r>
                        <a:rPr lang="en-US" sz="2400" b="0" spc="120">
                          <a:solidFill>
                            <a:srgbClr val="646464"/>
                          </a:solidFill>
                          <a:latin typeface="微软雅黑" panose="020b0503020204020204" pitchFamily="34" charset="-122"/>
                          <a:ea typeface="微软雅黑" panose="020b0503020204020204" pitchFamily="34" charset="-122"/>
                        </a:rPr>
                        <a:t>要求</a:t>
                      </a:r>
                      <a:endParaRPr lang="en-US" altLang="en-US" sz="24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ctr">
                        <a:lnSpc>
                          <a:spcPct val="120000"/>
                        </a:lnSpc>
                        <a:spcBef>
                          <a:spcPct val="0"/>
                        </a:spcBef>
                        <a:spcAft>
                          <a:spcPct val="0"/>
                        </a:spcAft>
                        <a:buNone/>
                      </a:pPr>
                      <a:r>
                        <a:rPr lang="en-US" sz="2400" b="0" spc="120">
                          <a:solidFill>
                            <a:srgbClr val="404040"/>
                          </a:solidFill>
                          <a:latin typeface="微软雅黑" panose="020b0503020204020204" pitchFamily="34" charset="-122"/>
                          <a:ea typeface="微软雅黑" panose="020b0503020204020204" pitchFamily="34" charset="-122"/>
                        </a:rPr>
                        <a:t>任何组织或者个人不得以丑化、污损，或者利用信息技术手段伪造等方式侵害他人的肖像权</a:t>
                      </a:r>
                      <a:endParaRPr lang="en-US" altLang="en-US" sz="24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4.名誉隐私不可侵</a:t>
            </a:r>
            <a:r>
              <a:rPr lang="en-US" altLang="zh-CN"/>
              <a:t>    </a:t>
            </a:r>
            <a:r>
              <a:rPr lang="zh-CN" altLang="en-US"/>
              <a:t>(1)名誉权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12</a:t>
            </a:fld>
            <a:endParaRPr lang="zh-CN" altLang="en-US"/>
          </a:p>
        </p:txBody>
      </p:sp>
      <p:graphicFrame>
        <p:nvGraphicFramePr>
          <p:cNvPr id="5" name="表格 4"/>
          <p:cNvGraphicFramePr>
            <a:graphicFrameLocks noGrp="1"/>
          </p:cNvGraphicFramePr>
          <p:nvPr>
            <p:custDataLst>
              <p:tags r:id="rId2"/>
            </p:custDataLst>
          </p:nvPr>
        </p:nvGraphicFramePr>
        <p:xfrm>
          <a:off x="257810" y="1365250"/>
          <a:ext cx="11676380" cy="3057525"/>
        </p:xfrm>
        <a:graphic>
          <a:graphicData uri="http://schemas.openxmlformats.org/drawingml/2006/table">
            <a:tbl>
              <a:tblPr/>
              <a:tblGrid>
                <a:gridCol w="2503805"/>
                <a:gridCol w="9172575"/>
              </a:tblGrid>
              <a:tr h="1309370">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名誉的含义</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名誉是对民事主体的品德、声望、才能、信用等的社会评价</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748155">
                <a:tc>
                  <a:txBody>
                    <a:bodyPr vert="horz" wrap="square"/>
                    <a:lstStyle/>
                    <a:p>
                      <a:pPr indent="0" algn="ctr">
                        <a:lnSpc>
                          <a:spcPct val="120000"/>
                        </a:lnSpc>
                        <a:spcBef>
                          <a:spcPct val="0"/>
                        </a:spcBef>
                        <a:spcAft>
                          <a:spcPct val="0"/>
                        </a:spcAft>
                        <a:buNone/>
                      </a:pPr>
                      <a:r>
                        <a:rPr lang="en-US" sz="2400" b="0" spc="130">
                          <a:solidFill>
                            <a:srgbClr val="646464"/>
                          </a:solidFill>
                          <a:latin typeface="微软雅黑" panose="020b0503020204020204" pitchFamily="34" charset="-122"/>
                          <a:ea typeface="微软雅黑" panose="020b0503020204020204" pitchFamily="34" charset="-122"/>
                        </a:rPr>
                        <a:t>要求</a:t>
                      </a:r>
                      <a:endParaRPr lang="en-US" altLang="en-US" sz="24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0" spc="130">
                          <a:solidFill>
                            <a:srgbClr val="404040"/>
                          </a:solidFill>
                          <a:latin typeface="微软雅黑" panose="020b0503020204020204" pitchFamily="34" charset="-122"/>
                          <a:ea typeface="微软雅黑" panose="020b0503020204020204" pitchFamily="34" charset="-122"/>
                        </a:rPr>
                        <a:t>任何组织或者个人不得以侮辱、诽谤等方式侵害他人的名誉权，也不得非法剥夺他人的荣誉称号，不得诋毁、贬损他人的荣誉</a:t>
                      </a:r>
                      <a:endParaRPr lang="en-US" sz="24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(2)隐私权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13</a:t>
            </a:fld>
            <a:endParaRPr lang="zh-CN" altLang="en-US"/>
          </a:p>
        </p:txBody>
      </p:sp>
      <p:graphicFrame>
        <p:nvGraphicFramePr>
          <p:cNvPr id="5" name="表格 4"/>
          <p:cNvGraphicFramePr>
            <a:graphicFrameLocks noGrp="1"/>
          </p:cNvGraphicFramePr>
          <p:nvPr>
            <p:custDataLst>
              <p:tags r:id="rId2"/>
            </p:custDataLst>
          </p:nvPr>
        </p:nvGraphicFramePr>
        <p:xfrm>
          <a:off x="215900" y="1305402"/>
          <a:ext cx="11760200" cy="4724400"/>
        </p:xfrm>
        <a:graphic>
          <a:graphicData uri="http://schemas.openxmlformats.org/drawingml/2006/table">
            <a:tbl>
              <a:tblPr/>
              <a:tblGrid>
                <a:gridCol w="1871980"/>
                <a:gridCol w="9888220"/>
              </a:tblGrid>
              <a:tr h="1077595">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隐私的含义</a:t>
                      </a:r>
                      <a:endParaRPr lang="en-US" sz="20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隐私是自然人的私人生活安宁和不愿为他人知晓的私密空间、私密活动、私密信息</a:t>
                      </a:r>
                      <a:endParaRPr lang="en-US" sz="20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231900">
                <a:tc>
                  <a:txBody>
                    <a:bodyPr vert="horz" wrap="square"/>
                    <a:lstStyle/>
                    <a:p>
                      <a:pPr indent="0" algn="ctr">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要求</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rPr>
                        <a:t>任何组织或者个人不得以刺探、侵扰、泄露、公开等方式侵害他人的隐私权。任何组织或者个人需要获取他人个人信息的，应当依法取得并确保信息安全，不得非法以收集、存储、使用、加工、传输、提供、公开等方式处理他人个人信息。处理个人信息，应当遵循合法、正当、必要原则，不得过度处理</a:t>
                      </a:r>
                      <a:endParaRPr lang="en-US" sz="20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1231900">
                <a:tc>
                  <a:txBody>
                    <a:bodyPr vert="horz" wrap="square"/>
                    <a:lstStyle/>
                    <a:p>
                      <a:pPr indent="0" algn="ctr">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原因</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rPr>
                        <a:t>民法保护隐私权，是对宪法规定的通信秘密受法律保护、住宅不受侵犯等公民权利的落实。尊重他人隐私既是法律的要求，也是社会文明进步的体现个人信息与隐私权密切相关，受到法律保护。法律明确保护个人信息，对于保护自然人的人身与财产权利、维护正常的社会秩序，具有重要的现实意义</a:t>
                      </a:r>
                      <a:endParaRPr lang="en-US" altLang="en-US" sz="20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pic>
        <p:nvPicPr>
          <p:cNvPr id="6" name="Picture 6"/>
          <p:cNvPicPr>
            <a:picLocks noChangeAspect="1"/>
          </p:cNvPicPr>
          <p:nvPr/>
        </p:nvPicPr>
        <p:blipFill>
          <a:blip r:embed="rId3"/>
          <a:stretch>
            <a:fillRect/>
          </a:stretch>
        </p:blipFill>
        <p:spPr>
          <a:xfrm flipH="1">
            <a:off x="10960100" y="12204700"/>
            <a:ext cx="0" cy="0"/>
          </a:xfrm>
          <a:prstGeom prst="rect">
            <a:avLst/>
          </a:prstGeom>
          <a:ln>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p:txBody>
          <a:bodyPr/>
          <a:lstStyle/>
          <a:p>
            <a:r>
              <a:rPr lang="en-US" altLang="zh-CN"/>
              <a:t>依法有效保护财产权</a:t>
            </a:r>
            <a:endParaRPr lang="en-US" altLang="zh-CN"/>
          </a:p>
        </p:txBody>
      </p:sp>
      <p:sp>
        <p:nvSpPr>
          <p:cNvPr id="9" name="文本框 8"/>
          <p:cNvSpPr txBox="1"/>
          <p:nvPr/>
        </p:nvSpPr>
        <p:spPr>
          <a:xfrm>
            <a:off x="1718804" y="3671043"/>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latin typeface="Impact" panose="020b0806030902050204" pitchFamily="34" charset="0"/>
                <a:cs typeface="Arial" pitchFamily="34" charset="0"/>
              </a:rPr>
              <a:t>/02</a:t>
            </a:r>
            <a:endParaRPr lang="zh-CN" altLang="en-US" spc="100">
              <a:latin typeface="Impact" panose="020b0806030902050204" pitchFamily="34" charset="0"/>
              <a:cs typeface="Arial" pitchFamily="34" charset="0"/>
            </a:endParaRPr>
          </a:p>
        </p:txBody>
      </p:sp>
    </p:spTree>
    <p:custDataLst>
      <p:tags r:id="rId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a:t>考点1 保障各类物权</a:t>
            </a:r>
            <a:r>
              <a:rPr lang="en-US" altLang="zh-CN"/>
              <a:t>  </a:t>
            </a:r>
            <a:r>
              <a:rPr lang="zh-CN" altLang="en-US"/>
              <a:t>1.财产权及其分类</a:t>
            </a:r>
            <a:r>
              <a:rPr lang="en-US" altLang="zh-CN"/>
              <a:t>  </a:t>
            </a:r>
            <a:r>
              <a:rPr lang="zh-CN" altLang="en-US"/>
              <a:t>(1)财产制度</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15</a:t>
            </a:fld>
            <a:endParaRPr lang="zh-CN" altLang="en-US"/>
          </a:p>
        </p:txBody>
      </p:sp>
      <p:graphicFrame>
        <p:nvGraphicFramePr>
          <p:cNvPr id="5" name="表格 4"/>
          <p:cNvGraphicFramePr>
            <a:graphicFrameLocks noGrp="1"/>
          </p:cNvGraphicFramePr>
          <p:nvPr>
            <p:custDataLst>
              <p:tags r:id="rId2"/>
            </p:custDataLst>
          </p:nvPr>
        </p:nvGraphicFramePr>
        <p:xfrm>
          <a:off x="669925" y="1297305"/>
          <a:ext cx="10850245" cy="1595755"/>
        </p:xfrm>
        <a:graphic>
          <a:graphicData uri="http://schemas.openxmlformats.org/drawingml/2006/table">
            <a:tbl>
              <a:tblPr/>
              <a:tblGrid>
                <a:gridCol w="1877060"/>
                <a:gridCol w="8973185"/>
              </a:tblGrid>
              <a:tr h="816610">
                <a:tc>
                  <a:txBody>
                    <a:bodyPr vert="horz" wrap="square"/>
                    <a:lstStyle/>
                    <a:p>
                      <a:pPr indent="0" algn="ctr">
                        <a:lnSpc>
                          <a:spcPct val="120000"/>
                        </a:lnSpc>
                        <a:spcBef>
                          <a:spcPct val="0"/>
                        </a:spcBef>
                        <a:spcAft>
                          <a:spcPct val="0"/>
                        </a:spcAft>
                        <a:buNone/>
                      </a:pPr>
                      <a:r>
                        <a:rPr lang="en-US" sz="2800" b="1" spc="130">
                          <a:solidFill>
                            <a:srgbClr val="646464"/>
                          </a:solidFill>
                          <a:latin typeface="微软雅黑" panose="020b0503020204020204" pitchFamily="34" charset="-122"/>
                          <a:ea typeface="微软雅黑" panose="020b0503020204020204" pitchFamily="34" charset="-122"/>
                        </a:rPr>
                        <a:t>作用</a:t>
                      </a:r>
                      <a:endParaRPr lang="en-US" sz="28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800" b="1" spc="130">
                          <a:solidFill>
                            <a:srgbClr val="646464"/>
                          </a:solidFill>
                          <a:latin typeface="微软雅黑" panose="020b0503020204020204" pitchFamily="34" charset="-122"/>
                          <a:ea typeface="微软雅黑" panose="020b0503020204020204" pitchFamily="34" charset="-122"/>
                        </a:rPr>
                        <a:t>规范各类民事主体的财产关系</a:t>
                      </a:r>
                      <a:endParaRPr lang="en-US" sz="28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779145">
                <a:tc>
                  <a:txBody>
                    <a:bodyPr vert="horz" wrap="square"/>
                    <a:lstStyle/>
                    <a:p>
                      <a:pPr indent="0" algn="ctr">
                        <a:lnSpc>
                          <a:spcPct val="120000"/>
                        </a:lnSpc>
                        <a:spcBef>
                          <a:spcPct val="0"/>
                        </a:spcBef>
                        <a:spcAft>
                          <a:spcPct val="0"/>
                        </a:spcAft>
                        <a:buNone/>
                      </a:pPr>
                      <a:r>
                        <a:rPr lang="en-US" sz="2800" b="0" spc="130">
                          <a:solidFill>
                            <a:srgbClr val="646464"/>
                          </a:solidFill>
                          <a:latin typeface="微软雅黑" panose="020b0503020204020204" pitchFamily="34" charset="-122"/>
                          <a:ea typeface="微软雅黑" panose="020b0503020204020204" pitchFamily="34" charset="-122"/>
                        </a:rPr>
                        <a:t>地位</a:t>
                      </a:r>
                      <a:endParaRPr lang="en-US" altLang="en-US" sz="28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800" b="0" spc="130">
                          <a:solidFill>
                            <a:srgbClr val="404040"/>
                          </a:solidFill>
                          <a:latin typeface="微软雅黑" panose="020b0503020204020204" pitchFamily="34" charset="-122"/>
                          <a:ea typeface="微软雅黑" panose="020b0503020204020204" pitchFamily="34" charset="-122"/>
                        </a:rPr>
                        <a:t>是一个社会得以稳定与发展的基础性法律制度</a:t>
                      </a:r>
                      <a:endParaRPr lang="en-US" sz="28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(2)财产权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16</a:t>
            </a:fld>
            <a:endParaRPr lang="zh-CN" altLang="en-US"/>
          </a:p>
        </p:txBody>
      </p:sp>
      <p:graphicFrame>
        <p:nvGraphicFramePr>
          <p:cNvPr id="5" name="表格 4"/>
          <p:cNvGraphicFramePr>
            <a:graphicFrameLocks noGrp="1"/>
          </p:cNvGraphicFramePr>
          <p:nvPr>
            <p:custDataLst>
              <p:tags r:id="rId2"/>
            </p:custDataLst>
          </p:nvPr>
        </p:nvGraphicFramePr>
        <p:xfrm>
          <a:off x="457200" y="1245870"/>
          <a:ext cx="11467465" cy="4364355"/>
        </p:xfrm>
        <a:graphic>
          <a:graphicData uri="http://schemas.openxmlformats.org/drawingml/2006/table">
            <a:tbl>
              <a:tblPr/>
              <a:tblGrid>
                <a:gridCol w="1409065"/>
                <a:gridCol w="10058400"/>
              </a:tblGrid>
              <a:tr h="1306830">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含义</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1" spc="130">
                          <a:solidFill>
                            <a:srgbClr val="646464"/>
                          </a:solidFill>
                          <a:latin typeface="微软雅黑" panose="020b0503020204020204" pitchFamily="34" charset="-122"/>
                          <a:ea typeface="微软雅黑" panose="020b0503020204020204" pitchFamily="34" charset="-122"/>
                        </a:rPr>
                        <a:t>包括物权、债权、知识产权等能够给民事主体带来经济收益的权利</a:t>
                      </a:r>
                      <a:endParaRPr lang="en-US" sz="24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870585">
                <a:tc>
                  <a:txBody>
                    <a:bodyPr vert="horz" wrap="square"/>
                    <a:lstStyle/>
                    <a:p>
                      <a:pPr indent="0" algn="ctr">
                        <a:lnSpc>
                          <a:spcPct val="120000"/>
                        </a:lnSpc>
                        <a:spcBef>
                          <a:spcPct val="0"/>
                        </a:spcBef>
                        <a:spcAft>
                          <a:spcPct val="0"/>
                        </a:spcAft>
                        <a:buNone/>
                      </a:pPr>
                      <a:r>
                        <a:rPr lang="en-US" sz="2400" b="0" spc="130">
                          <a:solidFill>
                            <a:srgbClr val="646464"/>
                          </a:solidFill>
                          <a:latin typeface="微软雅黑" panose="020b0503020204020204" pitchFamily="34" charset="-122"/>
                          <a:ea typeface="微软雅黑" panose="020b0503020204020204" pitchFamily="34" charset="-122"/>
                        </a:rPr>
                        <a:t>范围</a:t>
                      </a:r>
                      <a:endParaRPr lang="en-US" altLang="en-US" sz="24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400" b="0" spc="130">
                          <a:solidFill>
                            <a:srgbClr val="404040"/>
                          </a:solidFill>
                          <a:latin typeface="微软雅黑" panose="020b0503020204020204" pitchFamily="34" charset="-122"/>
                          <a:ea typeface="微软雅黑" panose="020b0503020204020204" pitchFamily="34" charset="-122"/>
                        </a:rPr>
                        <a:t>包括所有权、他物权</a:t>
                      </a:r>
                      <a:endParaRPr lang="en-US" sz="24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2186940">
                <a:tc>
                  <a:txBody>
                    <a:bodyPr vert="horz" wrap="square"/>
                    <a:lstStyle/>
                    <a:p>
                      <a:pPr indent="0" algn="ctr">
                        <a:lnSpc>
                          <a:spcPct val="120000"/>
                        </a:lnSpc>
                        <a:spcBef>
                          <a:spcPct val="0"/>
                        </a:spcBef>
                        <a:spcAft>
                          <a:spcPct val="0"/>
                        </a:spcAft>
                        <a:buNone/>
                      </a:pPr>
                      <a:r>
                        <a:rPr lang="en-US" sz="2400" b="0" spc="130">
                          <a:solidFill>
                            <a:srgbClr val="646464"/>
                          </a:solidFill>
                          <a:latin typeface="微软雅黑" panose="020b0503020204020204" pitchFamily="34" charset="-122"/>
                          <a:ea typeface="微软雅黑" panose="020b0503020204020204" pitchFamily="34" charset="-122"/>
                        </a:rPr>
                        <a:t>意义</a:t>
                      </a:r>
                      <a:endParaRPr lang="en-US" altLang="en-US" sz="24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400" b="0" spc="130">
                          <a:solidFill>
                            <a:srgbClr val="404040"/>
                          </a:solidFill>
                          <a:latin typeface="微软雅黑" panose="020b0503020204020204" pitchFamily="34" charset="-122"/>
                          <a:ea typeface="微软雅黑" panose="020b0503020204020204" pitchFamily="34" charset="-122"/>
                        </a:rPr>
                        <a:t>有利于确定财产归属，并以此促进财产的流通使用。保护财产权就是保护劳动、保护发明创造、保护和发展生产力。国家通过不断完善财产制度，依法保护各种所有制经济组织和自然人的财产权，激励人们创业创新</a:t>
                      </a:r>
                      <a:endParaRPr lang="en-US" altLang="en-US" sz="24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2.所有权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17</a:t>
            </a:fld>
            <a:endParaRPr lang="zh-CN" altLang="en-US"/>
          </a:p>
        </p:txBody>
      </p:sp>
      <p:graphicFrame>
        <p:nvGraphicFramePr>
          <p:cNvPr id="5" name="表格 4"/>
          <p:cNvGraphicFramePr>
            <a:graphicFrameLocks noGrp="1"/>
          </p:cNvGraphicFramePr>
          <p:nvPr>
            <p:custDataLst>
              <p:tags r:id="rId2"/>
            </p:custDataLst>
          </p:nvPr>
        </p:nvGraphicFramePr>
        <p:xfrm>
          <a:off x="215900" y="1736566"/>
          <a:ext cx="11760200" cy="3796030"/>
        </p:xfrm>
        <a:graphic>
          <a:graphicData uri="http://schemas.openxmlformats.org/drawingml/2006/table">
            <a:tbl>
              <a:tblPr/>
              <a:tblGrid>
                <a:gridCol w="1047115"/>
                <a:gridCol w="10713085"/>
              </a:tblGrid>
              <a:tr h="684530">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含义</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所有权是权利人对自己的不动产或者动产，依法享有的占有、使用、收益和处分的权利</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64770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类型</a:t>
                      </a:r>
                      <a:endParaRPr 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依据主体的不同，我国将所有权划分为三类：国家所有(全民所有)、集体所有、私人所有</a:t>
                      </a:r>
                      <a:endParaRPr lang="en-US" alt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93980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原则</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民法典规定了物权平等保护原则。我国实行社会主义市场经济，保障一切市场主体的平等法律地位和发展权利。国家、集体、私人的物权和其他权利人的物权受法律平等保护，任何组织或者个人不得侵犯</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152400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所有权的取得方式</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所有权的取得方式，因不动产与动产而有所不同。不动产所有权的取得应当依照法律规定登记；动产所有权的取得应当依照法律规定交付。由多人对同一财产享有所有权，从而形成共有关系，形成共有财产</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3.他物权</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18</a:t>
            </a:fld>
            <a:endParaRPr lang="zh-CN" altLang="en-US"/>
          </a:p>
        </p:txBody>
      </p:sp>
      <p:graphicFrame>
        <p:nvGraphicFramePr>
          <p:cNvPr id="5" name="表格 4"/>
          <p:cNvGraphicFramePr>
            <a:graphicFrameLocks noGrp="1"/>
          </p:cNvGraphicFramePr>
          <p:nvPr>
            <p:custDataLst>
              <p:tags r:id="rId2"/>
            </p:custDataLst>
          </p:nvPr>
        </p:nvGraphicFramePr>
        <p:xfrm>
          <a:off x="506730" y="1463675"/>
          <a:ext cx="11121390" cy="3274060"/>
        </p:xfrm>
        <a:graphic>
          <a:graphicData uri="http://schemas.openxmlformats.org/drawingml/2006/table">
            <a:tbl>
              <a:tblPr/>
              <a:tblGrid>
                <a:gridCol w="998220"/>
                <a:gridCol w="959485"/>
                <a:gridCol w="9163685"/>
              </a:tblGrid>
              <a:tr h="887730">
                <a:tc>
                  <a:txBody>
                    <a:bodyPr vert="horz" wrap="square"/>
                    <a:lstStyle/>
                    <a:p>
                      <a:pPr indent="0" algn="ctr">
                        <a:lnSpc>
                          <a:spcPct val="120000"/>
                        </a:lnSpc>
                        <a:spcBef>
                          <a:spcPct val="0"/>
                        </a:spcBef>
                        <a:spcAft>
                          <a:spcPct val="0"/>
                        </a:spcAft>
                        <a:buNone/>
                      </a:pPr>
                      <a:r>
                        <a:rPr lang="en-US" sz="2400" b="1" spc="120">
                          <a:solidFill>
                            <a:srgbClr val="646464"/>
                          </a:solidFill>
                          <a:latin typeface="微软雅黑" panose="020b0503020204020204" pitchFamily="34" charset="-122"/>
                          <a:ea typeface="微软雅黑" panose="020b0503020204020204" pitchFamily="34" charset="-122"/>
                        </a:rPr>
                        <a:t>含义</a:t>
                      </a:r>
                      <a:endParaRPr lang="en-US" altLang="en-US" sz="2400" b="1" spc="12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gridSpan="2">
                  <a:txBody>
                    <a:bodyPr vert="horz" wrap="square"/>
                    <a:lstStyle/>
                    <a:p>
                      <a:pPr indent="0" algn="ctr">
                        <a:lnSpc>
                          <a:spcPct val="120000"/>
                        </a:lnSpc>
                        <a:spcBef>
                          <a:spcPct val="0"/>
                        </a:spcBef>
                        <a:spcAft>
                          <a:spcPct val="0"/>
                        </a:spcAft>
                        <a:buNone/>
                      </a:pPr>
                      <a:r>
                        <a:rPr lang="en-US" sz="2400" b="1" spc="120">
                          <a:solidFill>
                            <a:srgbClr val="646464"/>
                          </a:solidFill>
                          <a:latin typeface="微软雅黑" panose="020b0503020204020204" pitchFamily="34" charset="-122"/>
                          <a:ea typeface="微软雅黑" panose="020b0503020204020204" pitchFamily="34" charset="-122"/>
                        </a:rPr>
                        <a:t>他物权是所有权之外的物权</a:t>
                      </a:r>
                      <a:endParaRPr lang="en-US" altLang="en-US" sz="2400" b="1" spc="12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hMerge="1">
                  <a:txBody>
                    <a:bodyPr vert="horz" wrap="square"/>
                    <a:lstStyle/>
                    <a:p/>
                  </a:txBody>
                  <a:tcPr>
                    <a:lnR w="9525">
                      <a:solidFill>
                        <a:srgbClr val="646464"/>
                      </a:solidFill>
                      <a:prstDash val="sysDash"/>
                    </a:lnR>
                    <a:lnT w="28575">
                      <a:solidFill>
                        <a:srgbClr val="646464"/>
                      </a:solidFill>
                      <a:prstDash val="solid"/>
                    </a:lnT>
                    <a:lnB w="9525">
                      <a:solidFill>
                        <a:srgbClr val="646464"/>
                      </a:solidFill>
                      <a:prstDash val="sysDash"/>
                    </a:lnB>
                  </a:tcPr>
                </a:tc>
              </a:tr>
              <a:tr h="1362710">
                <a:tc rowSpan="2">
                  <a:txBody>
                    <a:bodyPr vert="horz" wrap="square"/>
                    <a:lstStyle/>
                    <a:p>
                      <a:pPr indent="0" algn="ctr">
                        <a:lnSpc>
                          <a:spcPct val="120000"/>
                        </a:lnSpc>
                        <a:spcBef>
                          <a:spcPct val="0"/>
                        </a:spcBef>
                        <a:spcAft>
                          <a:spcPct val="0"/>
                        </a:spcAft>
                        <a:buNone/>
                      </a:pPr>
                      <a:r>
                        <a:rPr lang="en-US" sz="2400" b="1" spc="120">
                          <a:solidFill>
                            <a:srgbClr val="646464"/>
                          </a:solidFill>
                          <a:latin typeface="微软雅黑" panose="020b0503020204020204" pitchFamily="34" charset="-122"/>
                          <a:ea typeface="微软雅黑" panose="020b0503020204020204" pitchFamily="34" charset="-122"/>
                        </a:rPr>
                        <a:t>类别</a:t>
                      </a:r>
                      <a:endParaRPr lang="en-US" sz="2400" b="1" spc="12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1" spc="120">
                          <a:solidFill>
                            <a:srgbClr val="646464"/>
                          </a:solidFill>
                          <a:latin typeface="微软雅黑" panose="020b0503020204020204" pitchFamily="34" charset="-122"/>
                          <a:ea typeface="微软雅黑" panose="020b0503020204020204" pitchFamily="34" charset="-122"/>
                        </a:rPr>
                        <a:t>用益物权</a:t>
                      </a:r>
                      <a:endParaRPr lang="en-US" sz="2400" b="1" spc="12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1" spc="120">
                          <a:solidFill>
                            <a:srgbClr val="646464"/>
                          </a:solidFill>
                          <a:latin typeface="微软雅黑" panose="020b0503020204020204" pitchFamily="34" charset="-122"/>
                          <a:ea typeface="微软雅黑" panose="020b0503020204020204" pitchFamily="34" charset="-122"/>
                        </a:rPr>
                        <a:t>用益物权是对他人所有的不动产或者动产，依法享有占有、使用和收益的权利，包括土地承包经营权、宅基地使用权、建设用地使用权等</a:t>
                      </a:r>
                      <a:endParaRPr lang="en-US" sz="2400" b="1" spc="12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r h="1023620">
                <a:tc vMerge="1">
                  <a:txBody>
                    <a:bodyPr vert="horz" wrap="square"/>
                    <a:lstStyle/>
                    <a:p/>
                  </a:txBody>
                  <a:tcPr>
                    <a:lnL w="9525">
                      <a:solidFill>
                        <a:srgbClr val="646464"/>
                      </a:solidFill>
                      <a:prstDash val="sysDash"/>
                    </a:lnL>
                    <a:lnR w="9525">
                      <a:solidFill>
                        <a:srgbClr val="646464"/>
                      </a:solidFill>
                      <a:prstDash val="sysDash"/>
                    </a:lnR>
                    <a:lnB w="28575">
                      <a:solidFill>
                        <a:srgbClr val="646464"/>
                      </a:solidFill>
                      <a:prstDash val="solid"/>
                    </a:lnB>
                  </a:tcPr>
                </a:tc>
                <a:tc>
                  <a:txBody>
                    <a:bodyPr vert="horz" wrap="square"/>
                    <a:lstStyle/>
                    <a:p>
                      <a:pPr indent="0" algn="ctr">
                        <a:lnSpc>
                          <a:spcPct val="120000"/>
                        </a:lnSpc>
                        <a:spcBef>
                          <a:spcPct val="0"/>
                        </a:spcBef>
                        <a:spcAft>
                          <a:spcPct val="0"/>
                        </a:spcAft>
                        <a:buNone/>
                      </a:pPr>
                      <a:r>
                        <a:rPr lang="en-US" sz="2400" b="0" spc="60">
                          <a:solidFill>
                            <a:srgbClr val="404040"/>
                          </a:solidFill>
                          <a:latin typeface="微软雅黑" panose="020b0503020204020204" pitchFamily="34" charset="-122"/>
                          <a:ea typeface="微软雅黑" panose="020b0503020204020204" pitchFamily="34" charset="-122"/>
                        </a:rPr>
                        <a:t>担保物权</a:t>
                      </a:r>
                      <a:endParaRPr lang="en-US" altLang="en-US" sz="24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400" b="0" spc="60">
                          <a:solidFill>
                            <a:srgbClr val="404040"/>
                          </a:solidFill>
                          <a:latin typeface="微软雅黑" panose="020b0503020204020204" pitchFamily="34" charset="-122"/>
                          <a:ea typeface="微软雅黑" panose="020b0503020204020204" pitchFamily="34" charset="-122"/>
                        </a:rPr>
                        <a:t>担保物权是为了确保债权的实现而在他人财产上设立的物权，包括抵押权、质权等</a:t>
                      </a:r>
                      <a:endParaRPr lang="en-US" altLang="en-US" sz="24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考点2 尊重知识产权</a:t>
            </a:r>
            <a:r>
              <a:rPr lang="en-US" altLang="zh-CN"/>
              <a:t>      </a:t>
            </a:r>
            <a:r>
              <a:rPr lang="zh-CN" altLang="en-US"/>
              <a:t>1.著作权</a:t>
            </a:r>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19</a:t>
            </a:fld>
            <a:endParaRPr lang="zh-CN" altLang="en-US"/>
          </a:p>
        </p:txBody>
      </p:sp>
      <p:graphicFrame>
        <p:nvGraphicFramePr>
          <p:cNvPr id="5" name="表格 4"/>
          <p:cNvGraphicFramePr>
            <a:graphicFrameLocks noGrp="1"/>
          </p:cNvGraphicFramePr>
          <p:nvPr>
            <p:custDataLst>
              <p:tags r:id="rId2"/>
            </p:custDataLst>
          </p:nvPr>
        </p:nvGraphicFramePr>
        <p:xfrm>
          <a:off x="282575" y="1285716"/>
          <a:ext cx="11760200" cy="5090160"/>
        </p:xfrm>
        <a:graphic>
          <a:graphicData uri="http://schemas.openxmlformats.org/drawingml/2006/table">
            <a:tbl>
              <a:tblPr/>
              <a:tblGrid>
                <a:gridCol w="1664970"/>
                <a:gridCol w="10095230"/>
              </a:tblGrid>
              <a:tr h="684530">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含义</a:t>
                      </a:r>
                      <a:endParaRPr lang="en-US" sz="20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著作权是知识产权的重要种类，是指权利人针对特定作品依法享有的支配和获取利益的权利</a:t>
                      </a:r>
                      <a:endParaRPr lang="en-US" sz="20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231900">
                <a:tc>
                  <a:txBody>
                    <a:bodyPr vert="horz" wrap="square"/>
                    <a:lstStyle/>
                    <a:p>
                      <a:pPr indent="0" algn="l">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内容</a:t>
                      </a:r>
                      <a:endParaRPr lang="en-US" sz="20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rPr>
                        <a:t>著作权包括著作人身权和著作财产权。著作人身权包括发表权、署名权、修改权和保护作品完整权。著作财产权按照作品的不同使用方式，相应地分为复制权、发行权、改编权、翻译权、表演权、信息网络传播权等</a:t>
                      </a:r>
                      <a:endParaRPr lang="en-US" altLang="en-US" sz="20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1524000">
                <a:tc>
                  <a:txBody>
                    <a:bodyPr vert="horz" wrap="square"/>
                    <a:lstStyle/>
                    <a:p>
                      <a:pPr indent="0" algn="l">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法律保护</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他人未经著作权人许可使用著作权人的作品，就可能构成侵权。作品发表权和著作财产权是有保护期限的。著作权属于自然人的，保护期是作者有生之年加去世后50年。著作权属于法人或者非法人组织的，保护期是作品发表后50年，但作品自创作完成后50年内未发表的，法律不再保护。著作权保护期届满，该作品就进入公共领域，任何人都可以免费使用，但作者的署名权、修改权和保护作品完整权仍受法律保护</a:t>
                      </a:r>
                      <a:endParaRPr lang="en-US" alt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2.专利权</a:t>
            </a:r>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20</a:t>
            </a:fld>
            <a:endParaRPr lang="zh-CN" altLang="en-US"/>
          </a:p>
        </p:txBody>
      </p:sp>
      <p:graphicFrame>
        <p:nvGraphicFramePr>
          <p:cNvPr id="5" name="表格 4"/>
          <p:cNvGraphicFramePr>
            <a:graphicFrameLocks noGrp="1"/>
          </p:cNvGraphicFramePr>
          <p:nvPr>
            <p:custDataLst>
              <p:tags r:id="rId2"/>
            </p:custDataLst>
          </p:nvPr>
        </p:nvGraphicFramePr>
        <p:xfrm>
          <a:off x="321310" y="1253660"/>
          <a:ext cx="11760200" cy="5445760"/>
        </p:xfrm>
        <a:graphic>
          <a:graphicData uri="http://schemas.openxmlformats.org/drawingml/2006/table">
            <a:tbl>
              <a:tblPr firstRow="1"/>
              <a:tblGrid>
                <a:gridCol w="1160780"/>
                <a:gridCol w="10599420"/>
              </a:tblGrid>
              <a:tr h="684530">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含义</a:t>
                      </a:r>
                      <a:endParaRPr lang="en-US" sz="20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solidFill>
                      <a:srgbClr val="FFFFFF"/>
                    </a:solidFill>
                  </a:tcPr>
                </a:tc>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权利人就特定的发明创造依法在规定期限内享有的专有权</a:t>
                      </a:r>
                      <a:endParaRPr lang="en-US" sz="20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solidFill>
                      <a:srgbClr val="FFFFFF"/>
                    </a:solidFill>
                  </a:tcPr>
                </a:tc>
              </a:tr>
              <a:tr h="939800">
                <a:tc>
                  <a:txBody>
                    <a:bodyPr vert="horz" wrap="square"/>
                    <a:lstStyle/>
                    <a:p>
                      <a:pPr indent="0" algn="ctr">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取得</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solidFill>
                      <a:srgbClr val="FFFFFF"/>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rPr>
                        <a:t>发明人或者设计人完成发明创造后，可以向国家知识产权局申请专利。国家知识产权局经过审查，认为该申请符合条件的，则颁发专利证书，授予专利权</a:t>
                      </a:r>
                      <a:endParaRPr lang="en-US" sz="20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solidFill>
                      <a:srgbClr val="FFFFFF"/>
                    </a:solidFill>
                  </a:tcPr>
                </a:tc>
              </a:tr>
              <a:tr h="647700">
                <a:tc>
                  <a:txBody>
                    <a:bodyPr vert="horz" wrap="square"/>
                    <a:lstStyle/>
                    <a:p>
                      <a:pPr indent="0" algn="ctr">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种类</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rPr>
                        <a:t>发明、实用新型和外观设计</a:t>
                      </a:r>
                      <a:endParaRPr lang="en-US" altLang="en-US" sz="20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solidFill>
                      <a:srgbClr val="F2F2F2"/>
                    </a:solidFill>
                  </a:tcPr>
                </a:tc>
              </a:tr>
              <a:tr h="1816100">
                <a:tc>
                  <a:txBody>
                    <a:bodyPr vert="horz" wrap="square"/>
                    <a:lstStyle/>
                    <a:p>
                      <a:pPr indent="0" algn="ctr">
                        <a:lnSpc>
                          <a:spcPct val="120000"/>
                        </a:lnSpc>
                        <a:spcBef>
                          <a:spcPct val="0"/>
                        </a:spcBef>
                        <a:spcAft>
                          <a:spcPct val="0"/>
                        </a:spcAft>
                        <a:buNone/>
                      </a:pPr>
                      <a:r>
                        <a:rPr lang="en-US" sz="2000" b="0" spc="120">
                          <a:solidFill>
                            <a:srgbClr val="646464"/>
                          </a:solidFill>
                          <a:latin typeface="微软雅黑" panose="020b0503020204020204" pitchFamily="34" charset="-122"/>
                          <a:ea typeface="微软雅黑" panose="020b0503020204020204" pitchFamily="34" charset="-122"/>
                        </a:rPr>
                        <a:t>保护</a:t>
                      </a:r>
                      <a:endParaRPr lang="en-US" altLang="en-US" sz="20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solidFill>
                      <a:srgbClr val="FFFFFF"/>
                    </a:solidFill>
                  </a:tcPr>
                </a:tc>
                <a:tc>
                  <a:txBody>
                    <a:bodyPr vert="horz" wrap="square"/>
                    <a:lstStyle/>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①他人未经专利权人同意，不得实施专利权人享有专利的发明创造</a:t>
                      </a:r>
                      <a:endPar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②发明专利的保护期为20年，实用新型专利的保护期为10年，外观设计专利的保护期为15年，均自申请日起算。保护期满以后，这些发明创造就进入公共领域，任何人都可以免费使用</a:t>
                      </a:r>
                      <a:endPar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③发明人如果选择以商业秘密方式来保护其发明，则只要该发明保密得当，就可以一直受到保护。但是，一旦他人独立作出相同的发明或者以正当方式获得该技术信息，则他人可以实施该发明，不构成侵权</a:t>
                      </a:r>
                      <a:endParaRPr lang="en-US" altLang="en-US" sz="20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solidFill>
                      <a:srgbClr val="FFFFFF"/>
                    </a:solidFill>
                  </a:tcPr>
                </a:tc>
              </a:tr>
            </a:tbl>
          </a:graphicData>
        </a:graphic>
      </p:graphicFrame>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3.商标权</a:t>
            </a:r>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21</a:t>
            </a:fld>
            <a:endParaRPr lang="zh-CN" altLang="en-US"/>
          </a:p>
        </p:txBody>
      </p:sp>
      <p:graphicFrame>
        <p:nvGraphicFramePr>
          <p:cNvPr id="5" name="表格 4"/>
          <p:cNvGraphicFramePr>
            <a:graphicFrameLocks noGrp="1"/>
          </p:cNvGraphicFramePr>
          <p:nvPr>
            <p:custDataLst>
              <p:tags r:id="rId2"/>
            </p:custDataLst>
          </p:nvPr>
        </p:nvGraphicFramePr>
        <p:xfrm>
          <a:off x="215900" y="1028700"/>
          <a:ext cx="11683365" cy="5698490"/>
        </p:xfrm>
        <a:graphic>
          <a:graphicData uri="http://schemas.openxmlformats.org/drawingml/2006/table">
            <a:tbl>
              <a:tblPr/>
              <a:tblGrid>
                <a:gridCol w="1743710"/>
                <a:gridCol w="9939655"/>
              </a:tblGrid>
              <a:tr h="684530">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商标的含义</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商标是经营者用来将自己的商品或者服务与其他经营者的商品或者服务相区别的标志</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68453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注册商标</a:t>
                      </a:r>
                      <a:endParaRPr 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经营者向国家知识产权局商标局提出申请并获得注册的商标</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232918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申请注册商标的要求</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(1)可以用于注册商标的有文字、图形、字母、数字、三维标志、颜色组合和声音等，以及上述要素的组合。</a:t>
                      </a:r>
                      <a:endParaRPr 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(2)禁止作为商标使用并不得注册的包括：与我国的国家名称、国旗、国徽、国歌、军旗、军徽、军歌、勋章等相同或者近似的标志，有害于社会主义道德风尚或者有其他不良影响的标志，不得作为商标；县级以上行政区划的地名或者公众知晓的外国地名，一般也不得作为商标</a:t>
                      </a:r>
                      <a:endParaRPr lang="en-US" alt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200025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商标权的保护</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商标注册人享有注册商标专用权。未经权利人许可，他人在同一种商品上使用与注册商标相同的商标的，构成侵权；在同一种商品上使用与注册商标近似的商标，或者在类似商品上使用与注册商标相同或者近似的商标，容易导致混淆的，也构成侵权。注册商标的有效期为10年，注册人可以申请续展。续展注册的有效期也是10年，续展次数不受限制。注册人只要依法续展，注册商标就可以长久地获得法律保护</a:t>
                      </a:r>
                      <a:endParaRPr lang="en-US" alt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p:txBody>
          <a:bodyPr/>
          <a:lstStyle/>
          <a:p>
            <a:r>
              <a:rPr lang="en-US" altLang="zh-CN"/>
              <a:t>订约履约　诚信为本</a:t>
            </a:r>
            <a:endParaRPr lang="en-US" altLang="zh-CN"/>
          </a:p>
        </p:txBody>
      </p:sp>
      <p:sp>
        <p:nvSpPr>
          <p:cNvPr id="9" name="文本框 8"/>
          <p:cNvSpPr txBox="1"/>
          <p:nvPr/>
        </p:nvSpPr>
        <p:spPr>
          <a:xfrm>
            <a:off x="1718804" y="3671043"/>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latin typeface="Impact" panose="020b0806030902050204" pitchFamily="34" charset="0"/>
                <a:cs typeface="Arial" pitchFamily="34" charset="0"/>
              </a:rPr>
              <a:t>/03</a:t>
            </a:r>
            <a:endParaRPr lang="zh-CN" altLang="en-US" spc="100">
              <a:latin typeface="Impact" panose="020b0806030902050204" pitchFamily="34" charset="0"/>
              <a:cs typeface="Arial" pitchFamily="34" charset="0"/>
            </a:endParaRPr>
          </a:p>
        </p:txBody>
      </p:sp>
    </p:spTree>
    <p:custDataLst>
      <p:tags r:id="rId2"/>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考点1 订立合同学问大</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23</a:t>
            </a:fld>
            <a:endParaRPr lang="zh-CN" altLang="en-US"/>
          </a:p>
        </p:txBody>
      </p:sp>
      <p:graphicFrame>
        <p:nvGraphicFramePr>
          <p:cNvPr id="5" name="表格 4"/>
          <p:cNvGraphicFramePr>
            <a:graphicFrameLocks noGrp="1"/>
          </p:cNvGraphicFramePr>
          <p:nvPr>
            <p:custDataLst>
              <p:tags r:id="rId2"/>
            </p:custDataLst>
          </p:nvPr>
        </p:nvGraphicFramePr>
        <p:xfrm>
          <a:off x="215900" y="1234916"/>
          <a:ext cx="11760200" cy="4799330"/>
        </p:xfrm>
        <a:graphic>
          <a:graphicData uri="http://schemas.openxmlformats.org/drawingml/2006/table">
            <a:tbl>
              <a:tblPr/>
              <a:tblGrid>
                <a:gridCol w="1435100"/>
                <a:gridCol w="10325100"/>
              </a:tblGrid>
              <a:tr h="684530">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项目</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内容</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939800">
                <a:tc>
                  <a:txBody>
                    <a:bodyPr vert="horz" wrap="square"/>
                    <a:lstStyle/>
                    <a:p>
                      <a:pPr indent="0" algn="ctr">
                        <a:lnSpc>
                          <a:spcPct val="120000"/>
                        </a:lnSpc>
                        <a:spcBef>
                          <a:spcPct val="0"/>
                        </a:spcBef>
                        <a:spcAft>
                          <a:spcPct val="0"/>
                        </a:spcAft>
                        <a:buNone/>
                      </a:pPr>
                      <a:r>
                        <a:rPr lang="en-US" sz="1600" b="0" spc="120">
                          <a:solidFill>
                            <a:srgbClr val="646464"/>
                          </a:solidFill>
                          <a:latin typeface="微软雅黑" panose="020b0503020204020204" pitchFamily="34" charset="-122"/>
                          <a:ea typeface="微软雅黑" panose="020b0503020204020204" pitchFamily="34" charset="-122"/>
                        </a:rPr>
                        <a:t>内涵</a:t>
                      </a:r>
                      <a:endParaRPr lang="en-US" sz="16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600" b="0" spc="120">
                          <a:solidFill>
                            <a:srgbClr val="404040"/>
                          </a:solidFill>
                          <a:latin typeface="微软雅黑" panose="020b0503020204020204" pitchFamily="34" charset="-122"/>
                          <a:ea typeface="微软雅黑" panose="020b0503020204020204" pitchFamily="34" charset="-122"/>
                        </a:rPr>
                        <a:t>合同是民事主体之间设立、变更、终止民事法律关系的协议。由订立合同的各方当事人在自愿的基础上达成共识</a:t>
                      </a:r>
                      <a:endParaRPr lang="en-US" altLang="en-US" sz="16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647700">
                <a:tc>
                  <a:txBody>
                    <a:bodyPr vert="horz" wrap="square"/>
                    <a:lstStyle/>
                    <a:p>
                      <a:pPr indent="0" algn="ctr">
                        <a:lnSpc>
                          <a:spcPct val="120000"/>
                        </a:lnSpc>
                        <a:spcBef>
                          <a:spcPct val="0"/>
                        </a:spcBef>
                        <a:spcAft>
                          <a:spcPct val="0"/>
                        </a:spcAft>
                        <a:buNone/>
                      </a:pPr>
                      <a:r>
                        <a:rPr lang="en-US" sz="1600" b="0" spc="120">
                          <a:solidFill>
                            <a:srgbClr val="646464"/>
                          </a:solidFill>
                          <a:latin typeface="微软雅黑" panose="020b0503020204020204" pitchFamily="34" charset="-122"/>
                          <a:ea typeface="微软雅黑" panose="020b0503020204020204" pitchFamily="34" charset="-122"/>
                        </a:rPr>
                        <a:t>类型</a:t>
                      </a:r>
                      <a:endParaRPr lang="en-US" altLang="en-US" sz="16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600" b="0" spc="120">
                          <a:solidFill>
                            <a:srgbClr val="404040"/>
                          </a:solidFill>
                          <a:latin typeface="微软雅黑" panose="020b0503020204020204" pitchFamily="34" charset="-122"/>
                          <a:ea typeface="微软雅黑" panose="020b0503020204020204" pitchFamily="34" charset="-122"/>
                        </a:rPr>
                        <a:t>常见的有买卖合同、赠与合同、租赁合同、运输合同等</a:t>
                      </a:r>
                      <a:endParaRPr lang="en-US" altLang="en-US" sz="16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647700">
                <a:tc>
                  <a:txBody>
                    <a:bodyPr vert="horz" wrap="square"/>
                    <a:lstStyle/>
                    <a:p>
                      <a:pPr indent="0" algn="ctr">
                        <a:lnSpc>
                          <a:spcPct val="120000"/>
                        </a:lnSpc>
                        <a:spcBef>
                          <a:spcPct val="0"/>
                        </a:spcBef>
                        <a:spcAft>
                          <a:spcPct val="0"/>
                        </a:spcAft>
                        <a:buNone/>
                      </a:pPr>
                      <a:r>
                        <a:rPr lang="en-US" sz="1600" b="0" spc="120">
                          <a:solidFill>
                            <a:srgbClr val="646464"/>
                          </a:solidFill>
                          <a:latin typeface="微软雅黑" panose="020b0503020204020204" pitchFamily="34" charset="-122"/>
                          <a:ea typeface="微软雅黑" panose="020b0503020204020204" pitchFamily="34" charset="-122"/>
                        </a:rPr>
                        <a:t>法律特征</a:t>
                      </a:r>
                      <a:endParaRPr lang="en-US" altLang="en-US" sz="16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600" b="0" spc="120">
                          <a:solidFill>
                            <a:srgbClr val="404040"/>
                          </a:solidFill>
                          <a:latin typeface="微软雅黑" panose="020b0503020204020204" pitchFamily="34" charset="-122"/>
                          <a:ea typeface="微软雅黑" panose="020b0503020204020204" pitchFamily="34" charset="-122"/>
                        </a:rPr>
                        <a:t>合同关系是一种民事法律行为，是当事人真实意思表示一致的协议；是平等的民事主体之间的协议</a:t>
                      </a:r>
                      <a:endParaRPr lang="en-US" altLang="en-US" sz="16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939800">
                <a:tc>
                  <a:txBody>
                    <a:bodyPr vert="horz" wrap="square"/>
                    <a:lstStyle/>
                    <a:p>
                      <a:pPr indent="0" algn="ctr">
                        <a:lnSpc>
                          <a:spcPct val="120000"/>
                        </a:lnSpc>
                        <a:spcBef>
                          <a:spcPct val="0"/>
                        </a:spcBef>
                        <a:spcAft>
                          <a:spcPct val="0"/>
                        </a:spcAft>
                        <a:buNone/>
                      </a:pPr>
                      <a:r>
                        <a:rPr lang="en-US" sz="1600" b="0" spc="120">
                          <a:solidFill>
                            <a:srgbClr val="646464"/>
                          </a:solidFill>
                          <a:latin typeface="微软雅黑" panose="020b0503020204020204" pitchFamily="34" charset="-122"/>
                          <a:ea typeface="微软雅黑" panose="020b0503020204020204" pitchFamily="34" charset="-122"/>
                        </a:rPr>
                        <a:t>约束力</a:t>
                      </a:r>
                      <a:endParaRPr lang="en-US" altLang="en-US" sz="16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600" b="0" spc="120">
                          <a:solidFill>
                            <a:srgbClr val="404040"/>
                          </a:solidFill>
                          <a:latin typeface="微软雅黑" panose="020b0503020204020204" pitchFamily="34" charset="-122"/>
                          <a:ea typeface="微软雅黑" panose="020b0503020204020204" pitchFamily="34" charset="-122"/>
                        </a:rPr>
                        <a:t>只要当事人所作出的意思表示合法，合同就具有法律约束力。依法成立的合同，自成立时生效，具有法律约束力</a:t>
                      </a:r>
                      <a:endParaRPr lang="en-US" altLang="en-US" sz="16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939800">
                <a:tc>
                  <a:txBody>
                    <a:bodyPr vert="horz" wrap="square"/>
                    <a:lstStyle/>
                    <a:p>
                      <a:pPr indent="0" algn="ctr">
                        <a:lnSpc>
                          <a:spcPct val="120000"/>
                        </a:lnSpc>
                        <a:spcBef>
                          <a:spcPct val="0"/>
                        </a:spcBef>
                        <a:spcAft>
                          <a:spcPct val="0"/>
                        </a:spcAft>
                        <a:buNone/>
                      </a:pPr>
                      <a:r>
                        <a:rPr lang="en-US" sz="1600" b="0" spc="120">
                          <a:solidFill>
                            <a:srgbClr val="646464"/>
                          </a:solidFill>
                          <a:latin typeface="微软雅黑" panose="020b0503020204020204" pitchFamily="34" charset="-122"/>
                          <a:ea typeface="微软雅黑" panose="020b0503020204020204" pitchFamily="34" charset="-122"/>
                        </a:rPr>
                        <a:t>订立意义</a:t>
                      </a:r>
                      <a:endParaRPr lang="en-US" altLang="en-US" sz="16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600" b="0" spc="120">
                          <a:solidFill>
                            <a:srgbClr val="404040"/>
                          </a:solidFill>
                          <a:latin typeface="微软雅黑" panose="020b0503020204020204" pitchFamily="34" charset="-122"/>
                          <a:ea typeface="微软雅黑" panose="020b0503020204020204" pitchFamily="34" charset="-122"/>
                        </a:rPr>
                        <a:t>①自愿订立的合同可以满足市场交易者的特定需求，有利于资源的有效配置，从而增加整体的社会财富②自愿订立的合同促成市场交易者相互合作，共同形成社会的信用机制</a:t>
                      </a:r>
                      <a:endParaRPr lang="en-US" altLang="en-US" sz="16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考点1 订立合同学问大</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24</a:t>
            </a:fld>
            <a:endParaRPr lang="zh-CN" altLang="en-US"/>
          </a:p>
        </p:txBody>
      </p:sp>
      <p:graphicFrame>
        <p:nvGraphicFramePr>
          <p:cNvPr id="5" name="表格 4"/>
          <p:cNvGraphicFramePr>
            <a:graphicFrameLocks noGrp="1"/>
          </p:cNvGraphicFramePr>
          <p:nvPr>
            <p:custDataLst>
              <p:tags r:id="rId2"/>
            </p:custDataLst>
          </p:nvPr>
        </p:nvGraphicFramePr>
        <p:xfrm>
          <a:off x="457200" y="1272381"/>
          <a:ext cx="11277600" cy="4724400"/>
        </p:xfrm>
        <a:graphic>
          <a:graphicData uri="http://schemas.openxmlformats.org/drawingml/2006/table">
            <a:tbl>
              <a:tblPr/>
              <a:tblGrid>
                <a:gridCol w="1717040"/>
                <a:gridCol w="1207770"/>
                <a:gridCol w="8352790"/>
              </a:tblGrid>
              <a:tr h="797560">
                <a:tc rowSpan="2">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订立过程</a:t>
                      </a:r>
                      <a:endParaRPr lang="en-US" sz="20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要约</a:t>
                      </a:r>
                      <a:endParaRPr lang="en-US" sz="20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000" b="1" spc="130">
                          <a:solidFill>
                            <a:srgbClr val="646464"/>
                          </a:solidFill>
                          <a:latin typeface="微软雅黑" panose="020b0503020204020204" pitchFamily="34" charset="-122"/>
                          <a:ea typeface="微软雅黑" panose="020b0503020204020204" pitchFamily="34" charset="-122"/>
                        </a:rPr>
                        <a:t>希望和他人订立合同的意思表示</a:t>
                      </a:r>
                      <a:endParaRPr lang="en-US" sz="2000" b="1"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418590">
                <a:tc vMerge="1">
                  <a:txBody>
                    <a:bodyPr vert="horz" wrap="square"/>
                    <a:lstStyle/>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30">
                          <a:solidFill>
                            <a:srgbClr val="404040"/>
                          </a:solidFill>
                          <a:latin typeface="微软雅黑" panose="020b0503020204020204" pitchFamily="34" charset="-122"/>
                          <a:ea typeface="微软雅黑" panose="020b0503020204020204" pitchFamily="34" charset="-122"/>
                        </a:rPr>
                        <a:t>承诺</a:t>
                      </a:r>
                      <a:endParaRPr lang="en-US" sz="18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30">
                          <a:solidFill>
                            <a:srgbClr val="404040"/>
                          </a:solidFill>
                          <a:latin typeface="微软雅黑" panose="020b0503020204020204" pitchFamily="34" charset="-122"/>
                          <a:ea typeface="微软雅黑" panose="020b0503020204020204" pitchFamily="34" charset="-122"/>
                        </a:rPr>
                        <a:t>受要约人同意要约的意思表示。承诺应当由受要约人及时向要约人作出，并在要约确定的期限内到达，该意思表示的内容应当与要约的内容一致</a:t>
                      </a:r>
                      <a:endParaRPr lang="en-US" altLang="en-US" sz="18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1418590">
                <a:tc rowSpan="2">
                  <a:txBody>
                    <a:bodyPr vert="horz" wrap="square"/>
                    <a:lstStyle/>
                    <a:p>
                      <a:pPr indent="0" algn="ctr">
                        <a:lnSpc>
                          <a:spcPct val="120000"/>
                        </a:lnSpc>
                        <a:spcBef>
                          <a:spcPct val="0"/>
                        </a:spcBef>
                        <a:spcAft>
                          <a:spcPct val="0"/>
                        </a:spcAft>
                        <a:buNone/>
                      </a:pPr>
                      <a:r>
                        <a:rPr lang="en-US" sz="1800" b="0" spc="130">
                          <a:solidFill>
                            <a:srgbClr val="646464"/>
                          </a:solidFill>
                          <a:latin typeface="微软雅黑" panose="020b0503020204020204" pitchFamily="34" charset="-122"/>
                          <a:ea typeface="微软雅黑" panose="020b0503020204020204" pitchFamily="34" charset="-122"/>
                        </a:rPr>
                        <a:t>形式</a:t>
                      </a:r>
                      <a:endParaRPr lang="en-US" altLang="en-US" sz="1800" b="0" spc="130">
                        <a:solidFill>
                          <a:srgbClr val="646464"/>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30">
                          <a:solidFill>
                            <a:srgbClr val="404040"/>
                          </a:solidFill>
                          <a:latin typeface="微软雅黑" panose="020b0503020204020204" pitchFamily="34" charset="-122"/>
                          <a:ea typeface="微软雅黑" panose="020b0503020204020204" pitchFamily="34" charset="-122"/>
                        </a:rPr>
                        <a:t>口头合同</a:t>
                      </a:r>
                      <a:endParaRPr lang="en-US" altLang="en-US" sz="18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30">
                          <a:solidFill>
                            <a:srgbClr val="404040"/>
                          </a:solidFill>
                          <a:latin typeface="微软雅黑" panose="020b0503020204020204" pitchFamily="34" charset="-122"/>
                          <a:ea typeface="微软雅黑" panose="020b0503020204020204" pitchFamily="34" charset="-122"/>
                        </a:rPr>
                        <a:t>通常用在一些金额比较小、即时清结、权利义务关系相对简单的民事法律关系中，充分适应了现代社会对订立合同的快捷性要求，当事人的权利义务不明确，发生纠纷时难以举证</a:t>
                      </a:r>
                      <a:endParaRPr lang="en-US" altLang="en-US" sz="18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1089660">
                <a:tc vMerge="1">
                  <a:txBody>
                    <a:bodyPr vert="horz" wrap="square"/>
                    <a:lstStyle/>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30">
                          <a:solidFill>
                            <a:srgbClr val="404040"/>
                          </a:solidFill>
                          <a:latin typeface="微软雅黑" panose="020b0503020204020204" pitchFamily="34" charset="-122"/>
                          <a:ea typeface="微软雅黑" panose="020b0503020204020204" pitchFamily="34" charset="-122"/>
                        </a:rPr>
                        <a:t>书面合同</a:t>
                      </a:r>
                      <a:endParaRPr lang="en-US" altLang="en-US" sz="18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30">
                          <a:solidFill>
                            <a:srgbClr val="404040"/>
                          </a:solidFill>
                          <a:latin typeface="微软雅黑" panose="020b0503020204020204" pitchFamily="34" charset="-122"/>
                          <a:ea typeface="微软雅黑" panose="020b0503020204020204" pitchFamily="34" charset="-122"/>
                        </a:rPr>
                        <a:t>内容清晰，有据可查，对于权利义务关系复杂、金额较大以及履行期限较长的合同，采用书面形式有助于避免和减少纠纷</a:t>
                      </a:r>
                      <a:endParaRPr lang="en-US" altLang="en-US" sz="1800" b="0" spc="130">
                        <a:solidFill>
                          <a:srgbClr val="404040"/>
                        </a:solidFill>
                        <a:latin typeface="微软雅黑" panose="020b0503020204020204" pitchFamily="34" charset="-122"/>
                        <a:ea typeface="微软雅黑" panose="020b0503020204020204" pitchFamily="34" charset="-122"/>
                      </a:endParaRPr>
                    </a:p>
                  </a:txBody>
                  <a:tcPr marL="317500" marR="317500" marT="215900" marB="2159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提醒 比较口头合同与书面合同的异同</a:t>
            </a:r>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25</a:t>
            </a:fld>
            <a:endParaRPr lang="zh-CN" altLang="en-US"/>
          </a:p>
        </p:txBody>
      </p:sp>
      <p:graphicFrame>
        <p:nvGraphicFramePr>
          <p:cNvPr id="5" name="表格 4"/>
          <p:cNvGraphicFramePr>
            <a:graphicFrameLocks noGrp="1"/>
          </p:cNvGraphicFramePr>
          <p:nvPr>
            <p:custDataLst>
              <p:tags r:id="rId2"/>
            </p:custDataLst>
          </p:nvPr>
        </p:nvGraphicFramePr>
        <p:xfrm>
          <a:off x="292100" y="1235869"/>
          <a:ext cx="11760200" cy="3858895"/>
        </p:xfrm>
        <a:graphic>
          <a:graphicData uri="http://schemas.openxmlformats.org/drawingml/2006/table">
            <a:tbl>
              <a:tblPr/>
              <a:tblGrid>
                <a:gridCol w="998855"/>
                <a:gridCol w="4446270"/>
                <a:gridCol w="6315075"/>
              </a:tblGrid>
              <a:tr h="526415">
                <a:tc>
                  <a:txBody>
                    <a:bodyPr vert="horz" wrap="square"/>
                    <a:lstStyle/>
                    <a:p>
                      <a:pPr indent="0" algn="ctr">
                        <a:lnSpc>
                          <a:spcPct val="120000"/>
                        </a:lnSpc>
                        <a:spcBef>
                          <a:spcPct val="0"/>
                        </a:spcBef>
                        <a:spcAft>
                          <a:spcPct val="0"/>
                        </a:spcAft>
                        <a:buNone/>
                      </a:pPr>
                      <a:endParaRPr lang="en-US" alt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口头合同</a:t>
                      </a:r>
                      <a:endParaRPr 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书面合同</a:t>
                      </a:r>
                      <a:endParaRPr 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03886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含义</a:t>
                      </a:r>
                      <a:endParaRPr lang="en-US" sz="18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是以口头形式订立的合同，是当事人通过口头语言达成意思一致所形成的合同</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rPr>
                        <a:t>是以书面形式订立的合同，它是以合同书、信件和数据电文(包括电报、电传、传真、电子数据交换和电子邮件)等方式能够有形地表现所载内容，并可以随时调取查用的数据电文</a:t>
                      </a:r>
                      <a:endParaRPr lang="en-US" altLang="en-US" sz="1800" b="0" spc="120">
                        <a:solidFill>
                          <a:srgbClr val="40404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76454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适用对象</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可以用在一些金额较小、即时清结、权利义务关系相对简单的民事法律关系中</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适用于权利义务关系复杂、金额较大、履行期限较长的或重要的合同</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76454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优点</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充分适应了现代社会对订立合同的快捷性要求</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签订书面合同有助于督促当事人履行义务；书面合同还可以作为仲裁机构、司法机关仲裁、调解、处理合同纠纷的证据</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76454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缺点</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当事人的权利义务多不明确，发生纠纷时难以举证</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订立书面合同比口头合同稍复杂</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考点2 有约必守　违约有责</a:t>
            </a:r>
            <a:r>
              <a:rPr lang="en-US" altLang="zh-CN"/>
              <a:t>    </a:t>
            </a:r>
            <a:r>
              <a:rPr lang="zh-CN" altLang="en-US"/>
              <a:t>1.一诺千金　重在履行</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26</a:t>
            </a:fld>
            <a:endParaRPr lang="zh-CN" altLang="en-US"/>
          </a:p>
        </p:txBody>
      </p:sp>
      <p:graphicFrame>
        <p:nvGraphicFramePr>
          <p:cNvPr id="5" name="表格 4"/>
          <p:cNvGraphicFramePr>
            <a:graphicFrameLocks noGrp="1"/>
          </p:cNvGraphicFramePr>
          <p:nvPr>
            <p:custDataLst>
              <p:tags r:id="rId2"/>
            </p:custDataLst>
          </p:nvPr>
        </p:nvGraphicFramePr>
        <p:xfrm>
          <a:off x="215900" y="1171416"/>
          <a:ext cx="11760200" cy="4913630"/>
        </p:xfrm>
        <a:graphic>
          <a:graphicData uri="http://schemas.openxmlformats.org/drawingml/2006/table">
            <a:tbl>
              <a:tblPr/>
              <a:tblGrid>
                <a:gridCol w="1666240"/>
                <a:gridCol w="2023110"/>
                <a:gridCol w="8070850"/>
              </a:tblGrid>
              <a:tr h="526415">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含义</a:t>
                      </a:r>
                      <a:endParaRPr lang="en-US" alt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gridSpan="2">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合同当事人按照合同约定实现各自权利义务的行为</a:t>
                      </a:r>
                      <a:endParaRPr lang="en-US" alt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hMerge="1">
                  <a:txBody>
                    <a:bodyPr vert="horz" wrap="square"/>
                    <a:lstStyle/>
                    <a:p/>
                  </a:txBody>
                  <a:tcPr>
                    <a:lnR w="9525">
                      <a:solidFill>
                        <a:srgbClr val="646464"/>
                      </a:solidFill>
                      <a:prstDash val="sysDash"/>
                    </a:lnR>
                    <a:lnT w="28575">
                      <a:solidFill>
                        <a:srgbClr val="646464"/>
                      </a:solidFill>
                      <a:prstDash val="solid"/>
                    </a:lnT>
                    <a:lnB w="9525">
                      <a:solidFill>
                        <a:srgbClr val="646464"/>
                      </a:solidFill>
                      <a:prstDash val="sysDash"/>
                    </a:lnB>
                  </a:tcPr>
                </a:tc>
              </a:tr>
              <a:tr h="526415">
                <a:tc rowSpan="3">
                  <a:txBody>
                    <a:bodyPr vert="horz" wrap="square"/>
                    <a:lstStyle/>
                    <a:p>
                      <a:pPr indent="0" algn="l">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原则</a:t>
                      </a:r>
                      <a:endParaRPr 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诚信原则</a:t>
                      </a:r>
                      <a:endParaRPr 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根据民法典的规定，当事人应当按照约定全面履行自己的义务</a:t>
                      </a:r>
                      <a:endParaRPr lang="en-US" sz="18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r h="490220">
                <a:tc vMerge="1">
                  <a:txBody>
                    <a:bodyPr vert="horz" wrap="square"/>
                    <a:lstStyle/>
                    <a:p/>
                  </a:txBody>
                  <a:tcPr>
                    <a:lnL w="9525">
                      <a:solidFill>
                        <a:srgbClr val="646464"/>
                      </a:solidFill>
                      <a:prstDash val="sysDash"/>
                    </a:lnL>
                    <a:lnR w="9525">
                      <a:solidFill>
                        <a:srgbClr val="646464"/>
                      </a:solidFill>
                      <a:prstDash val="sysDash"/>
                    </a:lnR>
                  </a:tcPr>
                </a:tc>
                <a:tc>
                  <a:txBody>
                    <a:bodyPr vert="horz" wrap="square"/>
                    <a:lstStyle/>
                    <a:p>
                      <a:pPr indent="0" algn="ctr">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全面履行原则</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应当遵循诚信原则，根据合同的性质、目的和交易习惯履行通知、协助、保密等义务</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490220">
                <a:tc vMerge="1">
                  <a:txBody>
                    <a:bodyPr vert="horz" wrap="square"/>
                    <a:lstStyle/>
                    <a:p/>
                  </a:txBody>
                  <a:tcPr>
                    <a:lnL w="9525">
                      <a:solidFill>
                        <a:srgbClr val="646464"/>
                      </a:solidFill>
                      <a:prstDash val="sysDash"/>
                    </a:lnL>
                    <a:lnR w="9525">
                      <a:solidFill>
                        <a:srgbClr val="646464"/>
                      </a:solidFill>
                      <a:prstDash val="sysDash"/>
                    </a:lnR>
                    <a:lnB w="28575">
                      <a:solidFill>
                        <a:srgbClr val="646464"/>
                      </a:solidFill>
                      <a:prstDash val="solid"/>
                    </a:lnB>
                  </a:tcPr>
                </a:tc>
                <a:tc>
                  <a:txBody>
                    <a:bodyPr vert="horz" wrap="square"/>
                    <a:lstStyle/>
                    <a:p>
                      <a:pPr indent="0" algn="ctr">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协作履行原则</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当事人履行合同义务时，对方当事人应积极配合</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103886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关键</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gridSpan="2">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明确合同内容是履行合同的关键。合同内容就是合同的条款，当事人的权利和义务通过它来体现。合同内空由当事人约定，一般包括以下条款：当事人的姓名或者名称和住所，标的，数量，质量，价款或者报酬，履行期限、地点和方式，违约责任，解决争议的方法</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hMerge="1">
                  <a:txBody>
                    <a:bodyPr vert="horz" wrap="square"/>
                    <a:lstStyle/>
                    <a:p/>
                  </a:txBody>
                  <a:tcPr>
                    <a:lnR w="9525">
                      <a:solidFill>
                        <a:srgbClr val="646464"/>
                      </a:solidFill>
                      <a:prstDash val="sysDash"/>
                    </a:lnR>
                    <a:lnT w="9525">
                      <a:solidFill>
                        <a:srgbClr val="646464"/>
                      </a:solidFill>
                      <a:prstDash val="sysDash"/>
                    </a:lnT>
                    <a:lnB w="9525">
                      <a:solidFill>
                        <a:srgbClr val="646464"/>
                      </a:solidFill>
                      <a:prstDash val="sysDash"/>
                    </a:lnB>
                  </a:tcPr>
                </a:tc>
              </a:tr>
              <a:tr h="76454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合同的变更、修改或解除</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gridSpan="2">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①当事人协商一致，可以变更合同，如签订补充协议延长合同履行期限②除法律另有规定或当事人另有约定外，合同的一方当事人不能单方面变更或解除合同，否则须承担违约责任</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hMerge="1">
                  <a:txBody>
                    <a:bodyPr vert="horz" wrap="square"/>
                    <a:lstStyle/>
                    <a:p/>
                  </a:txBody>
                  <a:tcPr>
                    <a:lnR w="9525">
                      <a:solidFill>
                        <a:srgbClr val="646464"/>
                      </a:solidFill>
                      <a:prstDash val="sysDash"/>
                    </a:lnR>
                    <a:lnT w="9525">
                      <a:solidFill>
                        <a:srgbClr val="646464"/>
                      </a:solidFill>
                      <a:prstDash val="sysDash"/>
                    </a:lnT>
                    <a:lnB w="28575">
                      <a:solidFill>
                        <a:srgbClr val="646464"/>
                      </a:solidFill>
                      <a:prstDash val="solid"/>
                    </a:lnB>
                  </a:tcPr>
                </a:tc>
              </a:tr>
            </a:tbl>
          </a:graphicData>
        </a:graphic>
      </p:graphicFrame>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2.言而有信　违约有责</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27</a:t>
            </a:fld>
            <a:endParaRPr lang="zh-CN" altLang="en-US"/>
          </a:p>
        </p:txBody>
      </p:sp>
      <p:graphicFrame>
        <p:nvGraphicFramePr>
          <p:cNvPr id="5" name="表格 4"/>
          <p:cNvGraphicFramePr>
            <a:graphicFrameLocks noGrp="1"/>
          </p:cNvGraphicFramePr>
          <p:nvPr>
            <p:custDataLst>
              <p:tags r:id="rId2"/>
            </p:custDataLst>
          </p:nvPr>
        </p:nvGraphicFramePr>
        <p:xfrm>
          <a:off x="215900" y="1216501"/>
          <a:ext cx="11760200" cy="4088130"/>
        </p:xfrm>
        <a:graphic>
          <a:graphicData uri="http://schemas.openxmlformats.org/drawingml/2006/table">
            <a:tbl>
              <a:tblPr/>
              <a:tblGrid>
                <a:gridCol w="1092200"/>
                <a:gridCol w="10668000"/>
              </a:tblGrid>
              <a:tr h="684530">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含义</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800" b="1" spc="130">
                          <a:solidFill>
                            <a:srgbClr val="646464"/>
                          </a:solidFill>
                          <a:latin typeface="微软雅黑" panose="020b0503020204020204" pitchFamily="34" charset="-122"/>
                          <a:ea typeface="微软雅黑" panose="020b0503020204020204" pitchFamily="34" charset="-122"/>
                        </a:rPr>
                        <a:t>违约责任既是违约方应该付出的代价，也是法律给予守约方的救济</a:t>
                      </a:r>
                      <a:endParaRPr lang="en-US" sz="1800" b="1" spc="13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93980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限度</a:t>
                      </a:r>
                      <a:endParaRPr 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依据民法典，对守约方的损害赔偿应当相当于因违约所造成的损失，包括合同履行后可以获得的收益；但是，不得超过违约一方订立合同时预见到或者应当预见到的因违约可能造成的损失</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93980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承担方式</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①法律规定了继续履行、采取补救措施、赔偿损失、支付违约金、适用定金罚则等违约责任的承担方式</a:t>
                      </a:r>
                      <a:endParaRPr lang="en-US" sz="1800" b="0" spc="120">
                        <a:solidFill>
                          <a:srgbClr val="404040"/>
                        </a:solidFill>
                        <a:latin typeface="微软雅黑" panose="020b0503020204020204" pitchFamily="34" charset="-122"/>
                        <a:ea typeface="微软雅黑" panose="020b0503020204020204" pitchFamily="34" charset="-122"/>
                      </a:endParaRPr>
                    </a:p>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②当事人既约定违约金，又约定定金的，一方违约时，对方可以选择适用违约金或者定金条款</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1524000">
                <a:tc>
                  <a:txBody>
                    <a:bodyPr vert="horz" wrap="square"/>
                    <a:lstStyle/>
                    <a:p>
                      <a:pPr indent="0" algn="l">
                        <a:lnSpc>
                          <a:spcPct val="120000"/>
                        </a:lnSpc>
                        <a:spcBef>
                          <a:spcPct val="0"/>
                        </a:spcBef>
                        <a:spcAft>
                          <a:spcPct val="0"/>
                        </a:spcAft>
                        <a:buNone/>
                      </a:pPr>
                      <a:r>
                        <a:rPr lang="en-US" sz="1800" b="0" spc="120">
                          <a:solidFill>
                            <a:srgbClr val="646464"/>
                          </a:solidFill>
                          <a:latin typeface="微软雅黑" panose="020b0503020204020204" pitchFamily="34" charset="-122"/>
                          <a:ea typeface="微软雅黑" panose="020b0503020204020204" pitchFamily="34" charset="-122"/>
                        </a:rPr>
                        <a:t>违约责任</a:t>
                      </a:r>
                      <a:endParaRPr lang="en-US" altLang="en-US" sz="1800" b="0" spc="120">
                        <a:solidFill>
                          <a:srgbClr val="646464"/>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800" b="0" spc="120">
                          <a:solidFill>
                            <a:srgbClr val="404040"/>
                          </a:solidFill>
                          <a:latin typeface="微软雅黑" panose="020b0503020204020204" pitchFamily="34" charset="-122"/>
                          <a:ea typeface="微软雅黑" panose="020b0503020204020204" pitchFamily="34" charset="-122"/>
                        </a:rPr>
                        <a:t>在合同履行过程中遇到当事人约定的免责事由或不可抗力时，根据这些情形对合同履行所造成的影响，可全部或者部分免除当事人的违约责任不可抗力，是指不能预见、不能避免并不能克服的客观情况，如地震、洪水、火灾、战争等民法典规定，因不可抗力不能履行合同的，应当及时通知对方，以减轻可能给对方造成的损失，并应当在合理期限内提供证明</a:t>
                      </a:r>
                      <a:endParaRPr lang="en-US" altLang="en-US" sz="1800" b="0" spc="120">
                        <a:solidFill>
                          <a:srgbClr val="404040"/>
                        </a:solidFill>
                        <a:latin typeface="微软雅黑" panose="020b0503020204020204" pitchFamily="34" charset="-122"/>
                        <a:ea typeface="微软雅黑" panose="020b0503020204020204" pitchFamily="34" charset="-122"/>
                      </a:endParaRPr>
                    </a:p>
                  </a:txBody>
                  <a:tcPr marL="254000" marR="254000" marT="177800" marB="17780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p:txBody>
          <a:bodyPr/>
          <a:lstStyle/>
          <a:p>
            <a:r>
              <a:rPr lang="en-US" altLang="zh-CN"/>
              <a:t>侵权责任与权利界限</a:t>
            </a:r>
            <a:endParaRPr lang="en-US" altLang="zh-CN"/>
          </a:p>
        </p:txBody>
      </p:sp>
      <p:sp>
        <p:nvSpPr>
          <p:cNvPr id="9" name="文本框 8"/>
          <p:cNvSpPr txBox="1"/>
          <p:nvPr/>
        </p:nvSpPr>
        <p:spPr>
          <a:xfrm>
            <a:off x="1718804" y="3671043"/>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latin typeface="Impact" panose="020b0806030902050204" pitchFamily="34" charset="0"/>
                <a:cs typeface="Arial" pitchFamily="34" charset="0"/>
              </a:rPr>
              <a:t>/04</a:t>
            </a:r>
            <a:endParaRPr lang="zh-CN" altLang="en-US" spc="100">
              <a:latin typeface="Impact" panose="020b0806030902050204" pitchFamily="34" charset="0"/>
              <a:cs typeface="Arial" pitchFamily="34" charset="0"/>
            </a:endParaRPr>
          </a:p>
        </p:txBody>
      </p:sp>
    </p:spTree>
    <p:custDataLst>
      <p:tags r:id="rId2"/>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考点1 权利保障　于法有据</a:t>
            </a:r>
            <a:r>
              <a:rPr lang="en-US" altLang="zh-CN"/>
              <a:t>     </a:t>
            </a:r>
            <a:r>
              <a:rPr lang="zh-CN" altLang="en-US"/>
              <a:t>1.侵权行为的法律责任</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29</a:t>
            </a:fld>
            <a:endParaRPr lang="zh-CN" altLang="en-US"/>
          </a:p>
        </p:txBody>
      </p:sp>
      <p:sp>
        <p:nvSpPr>
          <p:cNvPr id="100" name="文本框 99"/>
          <p:cNvSpPr txBox="1"/>
          <p:nvPr/>
        </p:nvSpPr>
        <p:spPr>
          <a:xfrm>
            <a:off x="669925" y="1165860"/>
            <a:ext cx="9555480" cy="82994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2400" b="0">
                <a:latin typeface="Times New Roman" panose="02020603050405020304" charset="0"/>
                <a:ea typeface="宋体" panose="02010600030101010101" pitchFamily="2" charset="-122"/>
              </a:rPr>
              <a:t>(1)</a:t>
            </a:r>
            <a:r>
              <a:rPr lang="zh-CN" sz="2400" b="0">
                <a:ea typeface="宋体" panose="02010600030101010101" pitchFamily="2" charset="-122"/>
              </a:rPr>
              <a:t>原因：行为人侵害他人的民事权利，应当依法承担侵权责任。</a:t>
            </a:r>
            <a:r>
              <a:rPr lang="en-US" sz="2400" b="0">
                <a:latin typeface="Times New Roman" panose="02020603050405020304" charset="0"/>
                <a:ea typeface="宋体" panose="02010600030101010101" pitchFamily="2" charset="-122"/>
              </a:rPr>
              <a:t>(2)</a:t>
            </a:r>
            <a:r>
              <a:rPr lang="zh-CN" sz="2400" b="0">
                <a:ea typeface="宋体" panose="02010600030101010101" pitchFamily="2" charset="-122"/>
              </a:rPr>
              <a:t>承担方式
</a:t>
            </a:r>
            <a:endParaRPr lang="zh-CN" altLang="en-US" sz="2400" b="0">
              <a:ea typeface="宋体" panose="02010600030101010101" pitchFamily="2" charset="-122"/>
            </a:endParaRPr>
          </a:p>
        </p:txBody>
      </p:sp>
      <p:graphicFrame>
        <p:nvGraphicFramePr>
          <p:cNvPr id="6" name="表格 5"/>
          <p:cNvGraphicFramePr>
            <a:graphicFrameLocks noGrp="1"/>
          </p:cNvGraphicFramePr>
          <p:nvPr>
            <p:custDataLst>
              <p:tags r:id="rId2"/>
            </p:custDataLst>
          </p:nvPr>
        </p:nvGraphicFramePr>
        <p:xfrm>
          <a:off x="215900" y="2299494"/>
          <a:ext cx="11760200" cy="3584575"/>
        </p:xfrm>
        <a:graphic>
          <a:graphicData uri="http://schemas.openxmlformats.org/drawingml/2006/table">
            <a:tbl>
              <a:tblPr/>
              <a:tblGrid>
                <a:gridCol w="1231900"/>
                <a:gridCol w="5313680"/>
                <a:gridCol w="5214620"/>
              </a:tblGrid>
              <a:tr h="526415">
                <a:tc>
                  <a:txBody>
                    <a:bodyPr vert="horz" wrap="square"/>
                    <a:lstStyle/>
                    <a:p>
                      <a:pPr indent="0" algn="ctr">
                        <a:lnSpc>
                          <a:spcPct val="120000"/>
                        </a:lnSpc>
                        <a:spcBef>
                          <a:spcPct val="0"/>
                        </a:spcBef>
                        <a:spcAft>
                          <a:spcPct val="0"/>
                        </a:spcAft>
                        <a:buNone/>
                      </a:pPr>
                      <a:r>
                        <a:rPr lang="en-US" sz="1700" b="1" spc="130">
                          <a:solidFill>
                            <a:srgbClr val="646464"/>
                          </a:solidFill>
                          <a:latin typeface="微软雅黑" panose="020b0503020204020204" pitchFamily="34" charset="-122"/>
                          <a:ea typeface="微软雅黑" panose="020b0503020204020204" pitchFamily="34" charset="-122"/>
                        </a:rPr>
                        <a:t>方式</a:t>
                      </a:r>
                      <a:endParaRPr lang="en-US" sz="17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700" b="1" spc="130">
                          <a:solidFill>
                            <a:srgbClr val="646464"/>
                          </a:solidFill>
                          <a:latin typeface="微软雅黑" panose="020b0503020204020204" pitchFamily="34" charset="-122"/>
                          <a:ea typeface="微软雅黑" panose="020b0503020204020204" pitchFamily="34" charset="-122"/>
                        </a:rPr>
                        <a:t>含义</a:t>
                      </a:r>
                      <a:endParaRPr lang="en-US" sz="17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700" b="1" spc="130">
                          <a:solidFill>
                            <a:srgbClr val="646464"/>
                          </a:solidFill>
                          <a:latin typeface="微软雅黑" panose="020b0503020204020204" pitchFamily="34" charset="-122"/>
                          <a:ea typeface="微软雅黑" panose="020b0503020204020204" pitchFamily="34" charset="-122"/>
                        </a:rPr>
                        <a:t>案例</a:t>
                      </a:r>
                      <a:endParaRPr lang="en-US" sz="1700" b="1" spc="13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764540">
                <a:tc>
                  <a:txBody>
                    <a:bodyPr vert="horz" wrap="square"/>
                    <a:lstStyle/>
                    <a:p>
                      <a:pPr indent="0" algn="ctr">
                        <a:lnSpc>
                          <a:spcPct val="120000"/>
                        </a:lnSpc>
                        <a:spcBef>
                          <a:spcPct val="0"/>
                        </a:spcBef>
                        <a:spcAft>
                          <a:spcPct val="0"/>
                        </a:spcAft>
                        <a:buNone/>
                      </a:pPr>
                      <a:r>
                        <a:rPr lang="en-US" sz="1500" b="0" spc="120">
                          <a:solidFill>
                            <a:srgbClr val="646464"/>
                          </a:solidFill>
                          <a:latin typeface="微软雅黑" panose="020b0503020204020204" pitchFamily="34" charset="-122"/>
                          <a:ea typeface="微软雅黑" panose="020b0503020204020204" pitchFamily="34" charset="-122"/>
                        </a:rPr>
                        <a:t>停止侵害</a:t>
                      </a:r>
                      <a:endParaRPr lang="en-US" sz="15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加害人正在实施侵害他人财产或人身的行为，受害人可以依法请求其停止侵害行为</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加害人一直威胁受害人，受害人可以依法要求其停止不正当行为</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764540">
                <a:tc>
                  <a:txBody>
                    <a:bodyPr vert="horz" wrap="square"/>
                    <a:lstStyle/>
                    <a:p>
                      <a:pPr indent="0" algn="ctr">
                        <a:lnSpc>
                          <a:spcPct val="120000"/>
                        </a:lnSpc>
                        <a:spcBef>
                          <a:spcPct val="0"/>
                        </a:spcBef>
                        <a:spcAft>
                          <a:spcPct val="0"/>
                        </a:spcAft>
                        <a:buNone/>
                      </a:pPr>
                      <a:r>
                        <a:rPr lang="en-US" sz="1500" b="0" spc="120">
                          <a:solidFill>
                            <a:srgbClr val="646464"/>
                          </a:solidFill>
                          <a:latin typeface="微软雅黑" panose="020b0503020204020204" pitchFamily="34" charset="-122"/>
                          <a:ea typeface="微软雅黑" panose="020b0503020204020204" pitchFamily="34" charset="-122"/>
                        </a:rPr>
                        <a:t>排除妨碍</a:t>
                      </a:r>
                      <a:endParaRPr lang="en-US" altLang="en-US" sz="15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妨碍他人行使民事权利或者享有民事权益的，被侵害人有权请求侵害人排除妨碍</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小区公共楼道堆放杂物，影响他人正常通行，杂物堆放者应当排除妨碍</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764540">
                <a:tc>
                  <a:txBody>
                    <a:bodyPr vert="horz" wrap="square"/>
                    <a:lstStyle/>
                    <a:p>
                      <a:pPr indent="0" algn="ctr">
                        <a:lnSpc>
                          <a:spcPct val="120000"/>
                        </a:lnSpc>
                        <a:spcBef>
                          <a:spcPct val="0"/>
                        </a:spcBef>
                        <a:spcAft>
                          <a:spcPct val="0"/>
                        </a:spcAft>
                        <a:buNone/>
                      </a:pPr>
                      <a:r>
                        <a:rPr lang="en-US" sz="1500" b="0" spc="120">
                          <a:solidFill>
                            <a:srgbClr val="646464"/>
                          </a:solidFill>
                          <a:latin typeface="微软雅黑" panose="020b0503020204020204" pitchFamily="34" charset="-122"/>
                          <a:ea typeface="微软雅黑" panose="020b0503020204020204" pitchFamily="34" charset="-122"/>
                        </a:rPr>
                        <a:t>消除危险</a:t>
                      </a:r>
                      <a:endParaRPr lang="en-US" altLang="en-US" sz="15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行为人的行为对他人的人身、财产安全造成潜在危险的，权利人可以要求其采取措施消除危险</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汽车厂商有义务召回已售因设计、质量等原因造成的存在安全隐患的车辆</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764540">
                <a:tc>
                  <a:txBody>
                    <a:bodyPr vert="horz" wrap="square"/>
                    <a:lstStyle/>
                    <a:p>
                      <a:pPr indent="0" algn="ctr">
                        <a:lnSpc>
                          <a:spcPct val="120000"/>
                        </a:lnSpc>
                        <a:spcBef>
                          <a:spcPct val="0"/>
                        </a:spcBef>
                        <a:spcAft>
                          <a:spcPct val="0"/>
                        </a:spcAft>
                        <a:buNone/>
                      </a:pPr>
                      <a:r>
                        <a:rPr lang="en-US" sz="1500" b="0" spc="120">
                          <a:solidFill>
                            <a:srgbClr val="646464"/>
                          </a:solidFill>
                          <a:latin typeface="微软雅黑" panose="020b0503020204020204" pitchFamily="34" charset="-122"/>
                          <a:ea typeface="微软雅黑" panose="020b0503020204020204" pitchFamily="34" charset="-122"/>
                        </a:rPr>
                        <a:t>返还财产</a:t>
                      </a:r>
                      <a:endParaRPr lang="en-US" altLang="en-US" sz="1500" b="0" spc="120">
                        <a:solidFill>
                          <a:srgbClr val="646464"/>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侵占他人财物的，被侵权人有权请求侵权人返还财产</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1500" b="0" spc="120">
                          <a:solidFill>
                            <a:srgbClr val="404040"/>
                          </a:solidFill>
                          <a:latin typeface="微软雅黑" panose="020b0503020204020204" pitchFamily="34" charset="-122"/>
                          <a:ea typeface="微软雅黑" panose="020b0503020204020204" pitchFamily="34" charset="-122"/>
                        </a:rPr>
                        <a:t>抢劫、盗窃、强行占有他人财物等侵占行为需要返还财物。拾得别人遗失物，应返还不当得利</a:t>
                      </a:r>
                      <a:endParaRPr lang="en-US" altLang="en-US" sz="1500" b="0" spc="120">
                        <a:solidFill>
                          <a:srgbClr val="404040"/>
                        </a:solidFill>
                        <a:latin typeface="微软雅黑" panose="020b0503020204020204" pitchFamily="34" charset="-122"/>
                        <a:ea typeface="微软雅黑" panose="020b0503020204020204" pitchFamily="3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r>
            </a:tbl>
          </a:graphicData>
        </a:graphic>
      </p:graphicFrame>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考点1 权利保障　于法有据</a:t>
            </a:r>
            <a:r>
              <a:rPr lang="en-US" altLang="zh-CN"/>
              <a:t>     </a:t>
            </a:r>
            <a:r>
              <a:rPr lang="zh-CN" altLang="en-US"/>
              <a:t>1.侵权行为的法律责任</a:t>
            </a:r>
            <a:endParaRPr lang="zh-CN" altLang="en-US"/>
          </a:p>
        </p:txBody>
      </p:sp>
      <p:sp>
        <p:nvSpPr>
          <p:cNvPr id="3" name="页脚占位符 2"/>
          <p:cNvSpPr>
            <a:spLocks noGrp="1"/>
          </p:cNvSpPr>
          <p:nvPr>
            <p:ph type="ftr" sz="quarter" idx="11"/>
          </p:nvPr>
        </p:nvSpPr>
        <p:spPr/>
        <p:txBody>
          <a:bodyPr/>
          <a:lstStyle/>
          <a:p>
            <a:endParaRPr lang="en-US" altLang="zh-CN"/>
          </a:p>
        </p:txBody>
      </p:sp>
      <p:sp>
        <p:nvSpPr>
          <p:cNvPr id="4" name="灯片编号占位符 3"/>
          <p:cNvSpPr>
            <a:spLocks noGrp="1"/>
          </p:cNvSpPr>
          <p:nvPr>
            <p:ph type="sldNum" sz="quarter" idx="12"/>
          </p:nvPr>
        </p:nvSpPr>
        <p:spPr/>
        <p:txBody>
          <a:bodyPr/>
          <a:lstStyle/>
          <a:p>
            <a:fld id="{5DD3DB80-B894-403A-B48E-6FDC1A72010E}" type="slidenum">
              <a:rPr lang="zh-CN" altLang="en-US" smtClean="0"/>
              <a:t>30</a:t>
            </a:fld>
            <a:endParaRPr lang="zh-CN" altLang="en-US"/>
          </a:p>
        </p:txBody>
      </p:sp>
      <p:sp>
        <p:nvSpPr>
          <p:cNvPr id="100" name="文本框 99"/>
          <p:cNvSpPr txBox="1"/>
          <p:nvPr/>
        </p:nvSpPr>
        <p:spPr>
          <a:xfrm>
            <a:off x="669925" y="1165860"/>
            <a:ext cx="9555480" cy="82994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2400" b="0">
                <a:latin typeface="Times New Roman" panose="02020603050405020304" charset="0"/>
                <a:ea typeface="宋体" panose="02010600030101010101" pitchFamily="2" charset="-122"/>
              </a:rPr>
              <a:t>(1)</a:t>
            </a:r>
            <a:r>
              <a:rPr lang="zh-CN" sz="2400" b="0">
                <a:ea typeface="宋体" panose="02010600030101010101" pitchFamily="2" charset="-122"/>
              </a:rPr>
              <a:t>原因：行为人侵害他人的民事权利，应当依法承担侵权责任。</a:t>
            </a:r>
            <a:r>
              <a:rPr lang="en-US" sz="2400" b="0">
                <a:latin typeface="Times New Roman" panose="02020603050405020304" charset="0"/>
                <a:ea typeface="宋体" panose="02010600030101010101" pitchFamily="2" charset="-122"/>
              </a:rPr>
              <a:t>(2)</a:t>
            </a:r>
            <a:r>
              <a:rPr lang="zh-CN" sz="2400" b="0">
                <a:ea typeface="宋体" panose="02010600030101010101" pitchFamily="2" charset="-122"/>
              </a:rPr>
              <a:t>承担方式
</a:t>
            </a:r>
            <a:endParaRPr lang="zh-CN" altLang="en-US" sz="2400" b="0">
              <a:ea typeface="宋体" panose="02010600030101010101" pitchFamily="2" charset="-122"/>
            </a:endParaRPr>
          </a:p>
        </p:txBody>
      </p:sp>
      <p:graphicFrame>
        <p:nvGraphicFramePr>
          <p:cNvPr id="5" name="表格 4"/>
          <p:cNvGraphicFramePr>
            <a:graphicFrameLocks noGrp="1"/>
          </p:cNvGraphicFramePr>
          <p:nvPr>
            <p:custDataLst>
              <p:tags r:id="rId2"/>
            </p:custDataLst>
          </p:nvPr>
        </p:nvGraphicFramePr>
        <p:xfrm>
          <a:off x="215900" y="2207101"/>
          <a:ext cx="11760200" cy="1238250"/>
        </p:xfrm>
        <a:graphic>
          <a:graphicData uri="http://schemas.openxmlformats.org/drawingml/2006/table">
            <a:tbl>
              <a:tblPr/>
              <a:tblGrid>
                <a:gridCol w="699770"/>
                <a:gridCol w="4791710"/>
                <a:gridCol w="6268720"/>
              </a:tblGrid>
              <a:tr h="213360">
                <a:tc>
                  <a:txBody>
                    <a:bodyPr vert="horz" wrap="square"/>
                    <a:lstStyle/>
                    <a:p>
                      <a:pPr indent="0" algn="ctr">
                        <a:lnSpc>
                          <a:spcPct val="120000"/>
                        </a:lnSpc>
                        <a:spcBef>
                          <a:spcPct val="0"/>
                        </a:spcBef>
                        <a:spcAft>
                          <a:spcPct val="0"/>
                        </a:spcAft>
                        <a:buNone/>
                      </a:pPr>
                      <a:r>
                        <a:rPr lang="en-US" sz="2000" b="1" spc="60">
                          <a:solidFill>
                            <a:srgbClr val="646464"/>
                          </a:solidFill>
                          <a:latin typeface="微软雅黑" panose="020b0503020204020204" pitchFamily="34" charset="-122"/>
                          <a:ea typeface="微软雅黑" panose="020b0503020204020204" pitchFamily="34" charset="-122"/>
                        </a:rPr>
                        <a:t>恢复原状</a:t>
                      </a:r>
                      <a:endParaRPr lang="en-US" sz="2000" b="1"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000" b="1" spc="60">
                          <a:solidFill>
                            <a:srgbClr val="646464"/>
                          </a:solidFill>
                          <a:latin typeface="微软雅黑" panose="020b0503020204020204" pitchFamily="34" charset="-122"/>
                          <a:ea typeface="微软雅黑" panose="020b0503020204020204" pitchFamily="34" charset="-122"/>
                        </a:rPr>
                        <a:t>恢复被侵害前的原有状态，其适用以须有恢复的可能与必要为前提</a:t>
                      </a:r>
                      <a:endParaRPr lang="en-US" sz="2000" b="1"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2000" b="1" spc="60">
                          <a:solidFill>
                            <a:srgbClr val="646464"/>
                          </a:solidFill>
                          <a:latin typeface="微软雅黑" panose="020b0503020204020204" pitchFamily="34" charset="-122"/>
                          <a:ea typeface="微软雅黑" panose="020b0503020204020204" pitchFamily="34" charset="-122"/>
                        </a:rPr>
                        <a:t>房屋装修中对房屋进行结构性改造，因而影响其他住户的房屋安全，须承担恢复原状责任</a:t>
                      </a:r>
                      <a:endParaRPr lang="en-US" sz="2000" b="1"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341630">
                <a:tc>
                  <a:txBody>
                    <a:bodyPr vert="horz" wrap="square"/>
                    <a:lstStyle/>
                    <a:p>
                      <a:pPr indent="0" algn="l">
                        <a:lnSpc>
                          <a:spcPct val="120000"/>
                        </a:lnSpc>
                        <a:spcBef>
                          <a:spcPct val="0"/>
                        </a:spcBef>
                        <a:spcAft>
                          <a:spcPct val="0"/>
                        </a:spcAft>
                        <a:buNone/>
                      </a:pPr>
                      <a:r>
                        <a:rPr lang="en-US" sz="2000" b="0" spc="60">
                          <a:solidFill>
                            <a:srgbClr val="646464"/>
                          </a:solidFill>
                          <a:latin typeface="微软雅黑" panose="020b0503020204020204" pitchFamily="34" charset="-122"/>
                          <a:ea typeface="微软雅黑" panose="020b0503020204020204" pitchFamily="34" charset="-122"/>
                        </a:rPr>
                        <a:t>赔偿损失</a:t>
                      </a:r>
                      <a:endParaRPr lang="en-US" sz="2000" b="0"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合同当事人给对方造成财产上的损失时，由违约方以其财产赔偿对方所蒙受的财产损失的一种违约责任形式</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甲使用乙提供的掺假的原料生产，造成经济和名誉等损失，乙负有赔偿责任</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341630">
                <a:tc>
                  <a:txBody>
                    <a:bodyPr vert="horz" wrap="square"/>
                    <a:lstStyle/>
                    <a:p>
                      <a:pPr indent="0" algn="l">
                        <a:lnSpc>
                          <a:spcPct val="120000"/>
                        </a:lnSpc>
                        <a:spcBef>
                          <a:spcPct val="0"/>
                        </a:spcBef>
                        <a:spcAft>
                          <a:spcPct val="0"/>
                        </a:spcAft>
                        <a:buNone/>
                      </a:pPr>
                      <a:r>
                        <a:rPr lang="en-US" sz="2000" b="0" spc="60">
                          <a:solidFill>
                            <a:srgbClr val="646464"/>
                          </a:solidFill>
                          <a:latin typeface="微软雅黑" panose="020b0503020204020204" pitchFamily="34" charset="-122"/>
                          <a:ea typeface="微软雅黑" panose="020b0503020204020204" pitchFamily="34" charset="-122"/>
                        </a:rPr>
                        <a:t>赔礼道歉</a:t>
                      </a:r>
                      <a:endParaRPr lang="en-US" altLang="en-US" sz="2000" b="0"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对他人利益造成妨碍或损害后，认识到自己行为的不当，向对方表示歉意进而请求对方原谅的一种情感表达行为</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a:lnSpc>
                          <a:spcPct val="12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自然人的姓名权、肖像权、名誉权、荣誉权受到侵害的，有权要求停止侵害、恢复名誉、消除影响、赔礼道歉，并可以要求赔偿损失</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341630">
                <a:tc>
                  <a:txBody>
                    <a:bodyPr vert="horz" wrap="square"/>
                    <a:lstStyle/>
                    <a:p>
                      <a:pPr indent="0" algn="l">
                        <a:lnSpc>
                          <a:spcPct val="120000"/>
                        </a:lnSpc>
                        <a:spcBef>
                          <a:spcPct val="0"/>
                        </a:spcBef>
                        <a:spcAft>
                          <a:spcPct val="0"/>
                        </a:spcAft>
                        <a:buNone/>
                      </a:pPr>
                      <a:r>
                        <a:rPr lang="en-US" sz="2000" b="0" spc="60">
                          <a:solidFill>
                            <a:srgbClr val="646464"/>
                          </a:solidFill>
                          <a:latin typeface="微软雅黑" panose="020b0503020204020204" pitchFamily="34" charset="-122"/>
                          <a:ea typeface="微软雅黑" panose="020b0503020204020204" pitchFamily="34" charset="-122"/>
                        </a:rPr>
                        <a:t>消除影响、恢复名誉</a:t>
                      </a:r>
                      <a:endParaRPr lang="en-US" altLang="en-US" sz="2000" b="0"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侵权人在侵权行为的范围内，为受害人消除不良后果、恢复受害人名誉的一种补救措施</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散布损害他人名誉的言论，在什么范围内给他人造成损害，就应当在什么范围内消除影响、恢复名誉</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(3)诉讼时效</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31</a:t>
            </a:fld>
            <a:endParaRPr lang="zh-CN" altLang="en-US"/>
          </a:p>
        </p:txBody>
      </p:sp>
      <p:sp>
        <p:nvSpPr>
          <p:cNvPr id="100" name="文本框 99"/>
          <p:cNvSpPr txBox="1"/>
          <p:nvPr/>
        </p:nvSpPr>
        <p:spPr>
          <a:xfrm>
            <a:off x="669925" y="1329690"/>
            <a:ext cx="10725150" cy="155321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en-US" sz="2800" b="0">
                <a:latin typeface="宋体" panose="02010600030101010101" pitchFamily="2" charset="-122"/>
              </a:rPr>
              <a:t>①</a:t>
            </a:r>
            <a:r>
              <a:rPr lang="zh-CN" sz="2800" b="0">
                <a:ea typeface="宋体" panose="02010600030101010101" pitchFamily="2" charset="-122"/>
              </a:rPr>
              <a:t>向人民法院请求保护民事权利的诉讼时效期间为三年，法律另有规定的除外。</a:t>
            </a:r>
            <a:r>
              <a:rPr lang="en-US" sz="2800" b="0">
                <a:latin typeface="宋体" panose="02010600030101010101" pitchFamily="2" charset="-122"/>
              </a:rPr>
              <a:t>②</a:t>
            </a:r>
            <a:r>
              <a:rPr lang="zh-CN" sz="2800" b="0">
                <a:ea typeface="宋体" panose="02010600030101010101" pitchFamily="2" charset="-122"/>
              </a:rPr>
              <a:t>当民事权利受到侵害时，权利人应当及时提出相关请求。
</a:t>
            </a:r>
            <a:endParaRPr lang="zh-CN" altLang="en-US" sz="2800" b="0">
              <a:ea typeface="宋体" panose="02010600030101010101" pitchFamily="2" charset="-122"/>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2.侵权责任中的情理法</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32</a:t>
            </a:fld>
            <a:endParaRPr lang="zh-CN" altLang="en-US"/>
          </a:p>
        </p:txBody>
      </p:sp>
      <p:graphicFrame>
        <p:nvGraphicFramePr>
          <p:cNvPr id="5" name="表格 4"/>
          <p:cNvGraphicFramePr>
            <a:graphicFrameLocks noGrp="1"/>
          </p:cNvGraphicFramePr>
          <p:nvPr>
            <p:custDataLst>
              <p:tags r:id="rId2"/>
            </p:custDataLst>
          </p:nvPr>
        </p:nvGraphicFramePr>
        <p:xfrm>
          <a:off x="715010" y="1295400"/>
          <a:ext cx="10805160" cy="2727325"/>
        </p:xfrm>
        <a:graphic>
          <a:graphicData uri="http://schemas.openxmlformats.org/drawingml/2006/table">
            <a:tbl>
              <a:tblPr/>
              <a:tblGrid>
                <a:gridCol w="949325"/>
                <a:gridCol w="9855835"/>
              </a:tblGrid>
              <a:tr h="2727325">
                <a:tc>
                  <a:txBody>
                    <a:bodyPr vert="horz" wrap="square"/>
                    <a:lstStyle/>
                    <a:p>
                      <a:pPr indent="0" fontAlgn="auto">
                        <a:lnSpc>
                          <a:spcPct val="150000"/>
                        </a:lnSpc>
                        <a:buNone/>
                      </a:pPr>
                      <a:r>
                        <a:rPr lang="en-US" sz="2400" b="0">
                          <a:latin typeface="Times New Roman" panose="02020603050405020304" charset="0"/>
                          <a:cs typeface="Times New Roman" panose="02020603050405020304" charset="0"/>
                        </a:rPr>
                        <a:t>构成要件</a:t>
                      </a:r>
                      <a:endParaRPr lang="en-US" altLang="en-US" sz="2400" b="0">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400" b="0">
                          <a:latin typeface="宋体" panose="02010600030101010101" pitchFamily="2" charset="-122"/>
                          <a:ea typeface="宋体" panose="02010600030101010101" pitchFamily="2" charset="-122"/>
                          <a:cs typeface="宋体" panose="02010600030101010101" pitchFamily="2" charset="-122"/>
                        </a:rPr>
                        <a:t>①</a:t>
                      </a:r>
                      <a:r>
                        <a:rPr lang="en-US" sz="2400" b="0">
                          <a:latin typeface="Times New Roman" panose="02020603050405020304" charset="0"/>
                          <a:cs typeface="Times New Roman" panose="02020603050405020304" charset="0"/>
                        </a:rPr>
                        <a:t>民事主体的合法权益受到了损害</a:t>
                      </a:r>
                      <a:endParaRPr lang="en-US" sz="2400" b="0">
                        <a:latin typeface="Times New Roman" panose="02020603050405020304" charset="0"/>
                        <a:cs typeface="Times New Roman" panose="02020603050405020304" charset="0"/>
                      </a:endParaRPr>
                    </a:p>
                    <a:p>
                      <a:pPr indent="0" fontAlgn="auto">
                        <a:lnSpc>
                          <a:spcPct val="150000"/>
                        </a:lnSpc>
                        <a:buNone/>
                      </a:pPr>
                      <a:r>
                        <a:rPr lang="en-US" sz="2400" b="0">
                          <a:latin typeface="宋体" panose="02010600030101010101" pitchFamily="2" charset="-122"/>
                          <a:ea typeface="宋体" panose="02010600030101010101" pitchFamily="2" charset="-122"/>
                          <a:cs typeface="宋体" panose="02010600030101010101" pitchFamily="2" charset="-122"/>
                        </a:rPr>
                        <a:t>②</a:t>
                      </a:r>
                      <a:r>
                        <a:rPr lang="en-US" sz="2400" b="0">
                          <a:latin typeface="Times New Roman" panose="02020603050405020304" charset="0"/>
                          <a:cs typeface="Times New Roman" panose="02020603050405020304" charset="0"/>
                        </a:rPr>
                        <a:t>行为人主观上存在过错（故意或过失）。行为人是故意还是过失，往往并不影响其承担民事责任，但过错程度对于衡量其责任大小具有法律意义</a:t>
                      </a:r>
                      <a:endParaRPr lang="en-US" sz="2400" b="0">
                        <a:latin typeface="Times New Roman" panose="02020603050405020304" charset="0"/>
                        <a:cs typeface="Times New Roman" panose="02020603050405020304" charset="0"/>
                      </a:endParaRPr>
                    </a:p>
                    <a:p>
                      <a:pPr indent="0" fontAlgn="auto">
                        <a:lnSpc>
                          <a:spcPct val="150000"/>
                        </a:lnSpc>
                        <a:buNone/>
                      </a:pPr>
                      <a:r>
                        <a:rPr lang="en-US" sz="2400" b="0">
                          <a:latin typeface="宋体" panose="02010600030101010101" pitchFamily="2" charset="-122"/>
                          <a:ea typeface="宋体" panose="02010600030101010101" pitchFamily="2" charset="-122"/>
                          <a:cs typeface="宋体" panose="02010600030101010101" pitchFamily="2" charset="-122"/>
                        </a:rPr>
                        <a:t>③</a:t>
                      </a:r>
                      <a:r>
                        <a:rPr lang="en-US" sz="2400" b="0">
                          <a:latin typeface="Times New Roman" panose="02020603050405020304" charset="0"/>
                          <a:cs typeface="Times New Roman" panose="02020603050405020304" charset="0"/>
                        </a:rPr>
                        <a:t>该行为与损害结果之间存在因果关系。一个人只能对自己的行为造成的损害后果负责，法律通常要求受害人确定损害结果发生的真实原因</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2.侵权责任中的情理法</a:t>
            </a:r>
            <a:endParaRPr lang="zh-CN" altLang="en-US"/>
          </a:p>
        </p:txBody>
      </p:sp>
      <p:sp>
        <p:nvSpPr>
          <p:cNvPr id="4" name="灯片编号占位符 3"/>
          <p:cNvSpPr>
            <a:spLocks noGrp="1"/>
          </p:cNvSpPr>
          <p:nvPr>
            <p:ph type="sldNum" sz="quarter" idx="12"/>
          </p:nvPr>
        </p:nvSpPr>
        <p:spPr/>
        <p:txBody>
          <a:bodyPr/>
          <a:lstStyle/>
          <a:p>
            <a:fld id="{5DD3DB80-B894-403A-B48E-6FDC1A72010E}" type="slidenum">
              <a:rPr lang="zh-CN" altLang="en-US" smtClean="0"/>
              <a:t>33</a:t>
            </a:fld>
            <a:endParaRPr lang="zh-CN" altLang="en-US"/>
          </a:p>
        </p:txBody>
      </p:sp>
      <p:graphicFrame>
        <p:nvGraphicFramePr>
          <p:cNvPr id="5" name="表格 4"/>
          <p:cNvGraphicFramePr>
            <a:graphicFrameLocks noGrp="1"/>
          </p:cNvGraphicFramePr>
          <p:nvPr>
            <p:custDataLst>
              <p:tags r:id="rId2"/>
            </p:custDataLst>
          </p:nvPr>
        </p:nvGraphicFramePr>
        <p:xfrm>
          <a:off x="273685" y="1329849"/>
          <a:ext cx="11760200" cy="732155"/>
        </p:xfrm>
        <a:graphic>
          <a:graphicData uri="http://schemas.openxmlformats.org/drawingml/2006/table">
            <a:tbl>
              <a:tblPr/>
              <a:tblGrid>
                <a:gridCol w="1198880"/>
                <a:gridCol w="1346835"/>
                <a:gridCol w="9214485"/>
              </a:tblGrid>
              <a:tr h="213360">
                <a:tc rowSpan="2">
                  <a:txBody>
                    <a:bodyPr vert="horz" wrap="square"/>
                    <a:lstStyle/>
                    <a:p>
                      <a:pPr indent="0" algn="l" fontAlgn="auto">
                        <a:lnSpc>
                          <a:spcPct val="150000"/>
                        </a:lnSpc>
                        <a:spcBef>
                          <a:spcPct val="0"/>
                        </a:spcBef>
                        <a:spcAft>
                          <a:spcPct val="0"/>
                        </a:spcAft>
                        <a:buNone/>
                      </a:pPr>
                      <a:r>
                        <a:rPr lang="en-US" sz="2000" b="1" spc="60">
                          <a:solidFill>
                            <a:srgbClr val="646464"/>
                          </a:solidFill>
                          <a:latin typeface="微软雅黑" panose="020b0503020204020204" pitchFamily="34" charset="-122"/>
                          <a:ea typeface="微软雅黑" panose="020b0503020204020204" pitchFamily="34" charset="-122"/>
                        </a:rPr>
                        <a:t>过错责任</a:t>
                      </a:r>
                      <a:endParaRPr lang="en-US" sz="2000" b="1"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fontAlgn="auto">
                        <a:lnSpc>
                          <a:spcPct val="150000"/>
                        </a:lnSpc>
                        <a:spcBef>
                          <a:spcPct val="0"/>
                        </a:spcBef>
                        <a:spcAft>
                          <a:spcPct val="0"/>
                        </a:spcAft>
                        <a:buNone/>
                      </a:pPr>
                      <a:r>
                        <a:rPr lang="en-US" sz="2000" b="1" spc="60">
                          <a:solidFill>
                            <a:srgbClr val="646464"/>
                          </a:solidFill>
                          <a:latin typeface="微软雅黑" panose="020b0503020204020204" pitchFamily="34" charset="-122"/>
                          <a:ea typeface="微软雅黑" panose="020b0503020204020204" pitchFamily="34" charset="-122"/>
                        </a:rPr>
                        <a:t>过错推定责任</a:t>
                      </a:r>
                      <a:endParaRPr lang="en-US" sz="2000" b="1"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fontAlgn="auto">
                        <a:lnSpc>
                          <a:spcPct val="150000"/>
                        </a:lnSpc>
                        <a:spcBef>
                          <a:spcPct val="0"/>
                        </a:spcBef>
                        <a:spcAft>
                          <a:spcPct val="0"/>
                        </a:spcAft>
                        <a:buNone/>
                      </a:pPr>
                      <a:r>
                        <a:rPr lang="en-US" sz="2000" b="1" spc="60">
                          <a:solidFill>
                            <a:srgbClr val="646464"/>
                          </a:solidFill>
                          <a:latin typeface="微软雅黑" panose="020b0503020204020204" pitchFamily="34" charset="-122"/>
                          <a:ea typeface="微软雅黑" panose="020b0503020204020204" pitchFamily="34" charset="-122"/>
                        </a:rPr>
                        <a:t>依照法律规定推定行为人有过错，其不能证明自己没有过错的，应当承担侵权责任。例如，动物园的动物致人损害的责任、林木折断致人损害的责任</a:t>
                      </a:r>
                      <a:endParaRPr lang="en-US" sz="2000" b="1"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177165">
                <a:tc vMerge="1">
                  <a:txBody>
                    <a:bodyPr vert="horz" wrap="square"/>
                    <a:lstStyle/>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fontAlgn="auto">
                        <a:lnSpc>
                          <a:spcPct val="15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无过错侵权责任</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fontAlgn="auto">
                        <a:lnSpc>
                          <a:spcPct val="15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法律规定无过错侵权责任的，则行为人只要损害了他人的民事权益，不论其有无过错，均应当承担侵权责任。例如饲养的动物致人损害的责任、生产者产品责任、环境污染责任</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341630">
                <a:tc>
                  <a:txBody>
                    <a:bodyPr vert="horz" wrap="square"/>
                    <a:lstStyle/>
                    <a:p>
                      <a:pPr indent="0" algn="l" fontAlgn="auto">
                        <a:lnSpc>
                          <a:spcPct val="150000"/>
                        </a:lnSpc>
                        <a:spcBef>
                          <a:spcPct val="0"/>
                        </a:spcBef>
                        <a:spcAft>
                          <a:spcPct val="0"/>
                        </a:spcAft>
                        <a:buNone/>
                      </a:pPr>
                      <a:r>
                        <a:rPr lang="en-US" sz="2000" b="0" spc="60">
                          <a:solidFill>
                            <a:srgbClr val="646464"/>
                          </a:solidFill>
                          <a:latin typeface="微软雅黑" panose="020b0503020204020204" pitchFamily="34" charset="-122"/>
                          <a:ea typeface="微软雅黑" panose="020b0503020204020204" pitchFamily="34" charset="-122"/>
                        </a:rPr>
                        <a:t>规定侵权责任的意义</a:t>
                      </a:r>
                      <a:endParaRPr lang="en-US" altLang="en-US" sz="2000" b="0" spc="60">
                        <a:solidFill>
                          <a:srgbClr val="646464"/>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gridSpan="2">
                  <a:txBody>
                    <a:bodyPr vert="horz" wrap="square"/>
                    <a:lstStyle/>
                    <a:p>
                      <a:pPr indent="0" algn="l" fontAlgn="auto">
                        <a:lnSpc>
                          <a:spcPct val="15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①法律规定侵权责任，旨在保障民事主体的合法权利不受侵犯，合理确定相关行为人与权利人之间的利益</a:t>
                      </a:r>
                      <a:endParaRPr lang="en-US" sz="2000" b="0" spc="60">
                        <a:solidFill>
                          <a:srgbClr val="404040"/>
                        </a:solidFill>
                        <a:latin typeface="微软雅黑" panose="020b0503020204020204" pitchFamily="34" charset="-122"/>
                        <a:ea typeface="微软雅黑" panose="020b0503020204020204" pitchFamily="34" charset="-122"/>
                      </a:endParaRPr>
                    </a:p>
                    <a:p>
                      <a:pPr indent="0" algn="l" fontAlgn="auto">
                        <a:lnSpc>
                          <a:spcPct val="15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②法律规定在特定情形中适用过错推定与无过错责任原则，对社会某些群体的合法权利给予特别保护，体现了社会公正</a:t>
                      </a:r>
                      <a:endParaRPr lang="en-US" sz="2000" b="0" spc="60">
                        <a:solidFill>
                          <a:srgbClr val="404040"/>
                        </a:solidFill>
                        <a:latin typeface="微软雅黑" panose="020b0503020204020204" pitchFamily="34" charset="-122"/>
                        <a:ea typeface="微软雅黑" panose="020b0503020204020204" pitchFamily="34" charset="-122"/>
                      </a:endParaRPr>
                    </a:p>
                    <a:p>
                      <a:pPr indent="0" algn="l" fontAlgn="auto">
                        <a:lnSpc>
                          <a:spcPct val="150000"/>
                        </a:lnSpc>
                        <a:spcBef>
                          <a:spcPct val="0"/>
                        </a:spcBef>
                        <a:spcAft>
                          <a:spcPct val="0"/>
                        </a:spcAft>
                        <a:buNone/>
                      </a:pPr>
                      <a:r>
                        <a:rPr lang="en-US" sz="2000" b="0" spc="60">
                          <a:solidFill>
                            <a:srgbClr val="404040"/>
                          </a:solidFill>
                          <a:latin typeface="微软雅黑" panose="020b0503020204020204" pitchFamily="34" charset="-122"/>
                          <a:ea typeface="微软雅黑" panose="020b0503020204020204" pitchFamily="34" charset="-122"/>
                        </a:rPr>
                        <a:t>③侵权责任规则有助于平衡社会各方利益，合理预防损害，促进社会和谐</a:t>
                      </a:r>
                      <a:endParaRPr lang="en-US" altLang="en-US" sz="2000" b="0" spc="60">
                        <a:solidFill>
                          <a:srgbClr val="404040"/>
                        </a:solidFill>
                        <a:latin typeface="微软雅黑" panose="020b0503020204020204" pitchFamily="34" charset="-122"/>
                        <a:ea typeface="微软雅黑" panose="020b0503020204020204" pitchFamily="34" charset="-122"/>
                      </a:endParaRPr>
                    </a:p>
                  </a:txBody>
                  <a:tcPr marL="25400" marR="25400" marT="6350" marB="63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2F2F2"/>
                    </a:solidFill>
                  </a:tcPr>
                </a:tc>
                <a:tc hMerge="1">
                  <a:txBody>
                    <a:bodyPr vert="horz" wrap="square"/>
                    <a:lstStyle/>
                    <a:p/>
                  </a:txBody>
                  <a:tcPr>
                    <a:lnR w="9525">
                      <a:solidFill>
                        <a:srgbClr val="646464"/>
                      </a:solidFill>
                      <a:prstDash val="sysDash"/>
                    </a:lnR>
                    <a:lnT w="9525">
                      <a:solidFill>
                        <a:srgbClr val="646464"/>
                      </a:solidFill>
                      <a:prstDash val="sysDash"/>
                    </a:lnT>
                    <a:lnB w="28575">
                      <a:solidFill>
                        <a:srgbClr val="646464"/>
                      </a:solidFill>
                      <a:prstDash val="solid"/>
                    </a:lnB>
                  </a:tcPr>
                </a:tc>
              </a:tr>
            </a:tbl>
          </a:graphicData>
        </a:graphic>
      </p:graphicFrame>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https://d.book118.com/465002212114011043</a:t>
            </a:r>
          </a:p>
        </p:txBody>
      </p:sp>
    </p:spTree>
  </p:cSld>
  <p:clrMapOvr>
    <a:masterClrMapping/>
  </p:clrMapOvr>
  <p:transition/>
  <p:timing/>
</p:sld>
</file>

<file path=ppt/tags/tag1.xml><?xml version="1.0" encoding="utf-8"?>
<p:tagLst xmlns:p="http://schemas.openxmlformats.org/presentationml/2006/main">
  <p:tag name="ISLIDE.TEMPLATE" val="https://www.islide.cc;"/>
</p:tagLst>
</file>

<file path=ppt/tags/tag2.xml><?xml version="1.0" encoding="utf-8"?>
<p:tagLst xmlns:p="http://schemas.openxmlformats.org/presentationml/2006/main">
  <p:tag name="ISLIDE.TEMPLATE" val="https://www.islide.cc;"/>
</p:tagLst>
</file>

<file path=ppt/tags/tag3.xml><?xml version="1.0" encoding="utf-8"?>
<p:tagLst xmlns:p="http://schemas.openxmlformats.org/presentationml/2006/main">
  <p:tag name="ISLIDE.TEMPLATE" val="https://www.islide.cc;"/>
</p:tagLst>
</file>

<file path=ppt/tags/tag4.xml><?xml version="1.0" encoding="utf-8"?>
<p:tagLst xmlns:p="http://schemas.openxmlformats.org/presentationml/2006/main">
  <p:tag name="KSO_WM_UNIT_TABLE_BEAUTIFY" val="smartTable{a4d5813a-5a97-4b0c-9ba4-a46b69c8b7c2}"/>
  <p:tag name="TABLE_COLORIDX" val="l"/>
  <p:tag name="TABLE_EMPHASIZE_COLOR" val="6579300"/>
  <p:tag name="TABLE_ONEKEY_SKIN_IDX" val="0"/>
  <p:tag name="TABLE_RECT" val="36*168.988*888*234.4"/>
  <p:tag name="TABLE_SKINIDX" val="-1"/>
</p:tagLst>
</file>

<file path=ppt/tags/tag5.xml><?xml version="1.0" encoding="utf-8"?>
<p:tagLst xmlns:p="http://schemas.openxmlformats.org/presentationml/2006/main">
  <p:tag name="KSO_WM_UNIT_TABLE_BEAUTIFY" val="smartTable{f2a15611-45dd-44a5-999e-1fc16179b326}"/>
  <p:tag name="TABLE_COLORIDX" val="l"/>
  <p:tag name="TABLE_EMPHASIZE_COLOR" val="6579300"/>
  <p:tag name="TABLE_ENDDRAG_ORIGIN_RECT" val="829*188"/>
  <p:tag name="TABLE_ENDDRAG_RECT" val="69*115*829*188"/>
  <p:tag name="TABLE_ONEKEY_SKIN_IDX" val="0"/>
  <p:tag name="TABLE_RECT" val="280.9*210.438*398.2*151.5"/>
  <p:tag name="TABLE_SKINIDX" val="-1"/>
</p:tagLst>
</file>

<file path=ppt/tags/tag6.xml><?xml version="1.0" encoding="utf-8"?>
<p:tagLst xmlns:p="http://schemas.openxmlformats.org/presentationml/2006/main">
  <p:tag name="KSO_WM_UNIT_TABLE_BEAUTIFY" val="smartTable{c543900c-b289-46dd-9ab9-a0caf4b62630}"/>
  <p:tag name="TABLE_COLORIDX" val="l"/>
  <p:tag name="TABLE_EMPHASIZE_COLOR" val="6579300"/>
  <p:tag name="TABLE_ONEKEY_SKIN_IDX" val="0"/>
  <p:tag name="TABLE_RECT" val="17*183.663*926*205.05"/>
  <p:tag name="TABLE_SKINIDX" val="-1"/>
</p:tagLst>
</file>

<file path=ppt/tags/tag7.xml><?xml version="1.0" encoding="utf-8"?>
<p:tagLst xmlns:p="http://schemas.openxmlformats.org/presentationml/2006/main">
  <p:tag name="KSO_WM_UNIT_TABLE_BEAUTIFY" val="smartTable{e864a03f-3a11-43dc-9913-7061486f331f}"/>
  <p:tag name="TABLE_COLORIDX" val="l"/>
  <p:tag name="TABLE_EMPHASIZE_COLOR" val="6579300"/>
  <p:tag name="TABLE_ONEKEY_SKIN_IDX" val="0"/>
  <p:tag name="TABLE_RECT" val="36*233.238*888*105.9"/>
  <p:tag name="TABLE_SKINIDX" val="-1"/>
</p:tagLst>
</file>

<file path=ppt/tags/tag8.xml><?xml version="1.0" encoding="utf-8"?>
<p:tagLst xmlns:p="http://schemas.openxmlformats.org/presentationml/2006/main">
  <p:tag name="KSO_WM_UNIT_TABLE_BEAUTIFY" val="smartTable{40d03f3d-bde8-4e99-8828-8841c746ff5f}"/>
  <p:tag name="TABLE_COLORIDX" val="l"/>
  <p:tag name="TABLE_EMPHASIZE_COLOR" val="6579300"/>
  <p:tag name="TABLE_ENDDRAG_ORIGIN_RECT" val="864*306"/>
  <p:tag name="TABLE_ENDDRAG_RECT" val="52*108*865*306"/>
  <p:tag name="TABLE_ONEKEY_SKIN_IDX" val="0"/>
  <p:tag name="TABLE_RECT" val="151.725*167.238*656.55*237.9"/>
  <p:tag name="TABLE_SKINIDX" val="-1"/>
</p:tagLst>
</file>

<file path=ppt/tags/tag9.xml><?xml version="1.0" encoding="utf-8"?>
<p:tagLst xmlns:p="http://schemas.openxmlformats.org/presentationml/2006/main">
  <p:tag name="KSO_WM_UNIT_TABLE_BEAUTIFY" val="smartTable{229c3f70-4a24-4c71-bf2c-b9733bc0d87d}"/>
  <p:tag name="TABLE_COLORIDX" val="l"/>
  <p:tag name="TABLE_EMPHASIZE_COLOR" val="6579300"/>
  <p:tag name="TABLE_ONEKEY_SKIN_IDX" val="0"/>
  <p:tag name="TABLE_RECT" val="36*251.638*888*69.1"/>
  <p:tag name="TABLE_SKINIDX" val="-1"/>
</p:tagLst>
</file>

<file path=ppt/tags/tag10.xml><?xml version="1.0" encoding="utf-8"?>
<p:tagLst xmlns:p="http://schemas.openxmlformats.org/presentationml/2006/main">
  <p:tag name="KSO_WM_UNIT_TABLE_BEAUTIFY" val="smartTable{09403ecb-1be2-47d0-a4cb-8843031aac49}"/>
  <p:tag name="TABLE_COLORIDX" val="l"/>
  <p:tag name="TABLE_EMPHASIZE_COLOR" val="6579300"/>
  <p:tag name="TABLE_ONEKEY_SKIN_IDX" val="0"/>
  <p:tag name="TABLE_RECT" val="56.35*224.738*847.3*122.9"/>
  <p:tag name="TABLE_SKINIDX" val="-1"/>
</p:tagLst>
</file>

<file path=ppt/tags/tag11.xml><?xml version="1.0" encoding="utf-8"?>
<p:tagLst xmlns:p="http://schemas.openxmlformats.org/presentationml/2006/main">
  <p:tag name="KSO_WM_UNIT_TABLE_BEAUTIFY" val="smartTable{f61abf3e-f985-4428-a82d-d39d73ccaefd}"/>
  <p:tag name="TABLE_COLORIDX" val="l"/>
  <p:tag name="TABLE_EMPHASIZE_COLOR" val="6579300"/>
  <p:tag name="TABLE_ENDDRAG_ORIGIN_RECT" val="919*240"/>
  <p:tag name="TABLE_ENDDRAG_RECT" val="36*107*919*240"/>
  <p:tag name="TABLE_ONEKEY_SKIN_IDX" val="0"/>
  <p:tag name="TABLE_RECT" val="36*197.488*888*177.4"/>
  <p:tag name="TABLE_SKINIDX" val="-1"/>
</p:tagLst>
</file>

<file path=ppt/tags/tag12.xml><?xml version="1.0" encoding="utf-8"?>
<p:tagLst xmlns:p="http://schemas.openxmlformats.org/presentationml/2006/main">
  <p:tag name="KSO_WM_UNIT_TABLE_BEAUTIFY" val="smartTable{bc1af65e-25f3-4370-8287-d2fd4d8851ba}"/>
  <p:tag name="TABLE_COLORIDX" val="l"/>
  <p:tag name="TABLE_EMPHASIZE_COLOR" val="6579300"/>
  <p:tag name="TABLE_ONEKEY_SKIN_IDX" val="0"/>
  <p:tag name="TABLE_RECT" val="17*149.288*926*273.8"/>
  <p:tag name="TABLE_SKINIDX" val="-1"/>
</p:tagLst>
</file>

<file path=ppt/tags/tag13.xml><?xml version="1.0" encoding="utf-8"?>
<p:tagLst xmlns:p="http://schemas.openxmlformats.org/presentationml/2006/main">
  <p:tag name="ISLIDE.TEMPLATE" val="https://www.islide.cc;"/>
</p:tagLst>
</file>

<file path=ppt/tags/tag14.xml><?xml version="1.0" encoding="utf-8"?>
<p:tagLst xmlns:p="http://schemas.openxmlformats.org/presentationml/2006/main">
  <p:tag name="KSO_WM_UNIT_TABLE_BEAUTIFY" val="smartTable{573dd00c-38dc-491b-b5b6-8e8e5c2bf983}"/>
  <p:tag name="TABLE_COLORIDX" val="l"/>
  <p:tag name="TABLE_EMPHASIZE_COLOR" val="6579300"/>
  <p:tag name="TABLE_ONEKEY_SKIN_IDX" val="0"/>
  <p:tag name="TABLE_RECT" val="212.35*224.838*535.3*122.7"/>
  <p:tag name="TABLE_SKINIDX" val="-1"/>
</p:tagLst>
</file>

<file path=ppt/tags/tag15.xml><?xml version="1.0" encoding="utf-8"?>
<p:tagLst xmlns:p="http://schemas.openxmlformats.org/presentationml/2006/main">
  <p:tag name="KSO_WM_UNIT_TABLE_BEAUTIFY" val="smartTable{3c55751e-15a7-43fa-af4e-c683076c3c7c}"/>
  <p:tag name="TABLE_COLORIDX" val="l"/>
  <p:tag name="TABLE_EMPHASIZE_COLOR" val="6579300"/>
  <p:tag name="TABLE_ENDDRAG_ORIGIN_RECT" val="902*343"/>
  <p:tag name="TABLE_ENDDRAG_RECT" val="36*98*902*343"/>
  <p:tag name="TABLE_ONEKEY_SKIN_IDX" val="0"/>
  <p:tag name="TABLE_RECT" val="36*168.988*888*234.4"/>
  <p:tag name="TABLE_SKINIDX" val="-1"/>
</p:tagLst>
</file>

<file path=ppt/tags/tag16.xml><?xml version="1.0" encoding="utf-8"?>
<p:tagLst xmlns:p="http://schemas.openxmlformats.org/presentationml/2006/main">
  <p:tag name="KSO_WM_UNIT_TABLE_BEAUTIFY" val="smartTable{1f891b3b-2bac-4b27-96eb-467fe01f5033}"/>
  <p:tag name="TABLE_COLORIDX" val="l"/>
  <p:tag name="TABLE_EMPHASIZE_COLOR" val="6579300"/>
  <p:tag name="TABLE_ONEKEY_SKIN_IDX" val="0"/>
  <p:tag name="TABLE_RECT" val="17*136.738*926*298.9"/>
  <p:tag name="TABLE_SKINIDX" val="-1"/>
</p:tagLst>
</file>

<file path=ppt/tags/tag17.xml><?xml version="1.0" encoding="utf-8"?>
<p:tagLst xmlns:p="http://schemas.openxmlformats.org/presentationml/2006/main">
  <p:tag name="KSO_WM_UNIT_TABLE_BEAUTIFY" val="smartTable{19e3fe86-f6e8-4942-ac10-09763659f94e}"/>
  <p:tag name="TABLE_COLORIDX" val="l"/>
  <p:tag name="TABLE_EMPHASIZE_COLOR" val="6579300"/>
  <p:tag name="TABLE_ENDDRAG_ORIGIN_RECT" val="875*257"/>
  <p:tag name="TABLE_ENDDRAG_RECT" val="39*115*875*257"/>
  <p:tag name="TABLE_ONEKEY_SKIN_IDX" val="0"/>
  <p:tag name="TABLE_RECT" val="218.4*248.738*523.2*74.9"/>
  <p:tag name="TABLE_SKINIDX" val="-1"/>
</p:tagLst>
</file>

<file path=ppt/tags/tag18.xml><?xml version="1.0" encoding="utf-8"?>
<p:tagLst xmlns:p="http://schemas.openxmlformats.org/presentationml/2006/main">
  <p:tag name="KSO_WM_UNIT_TABLE_BEAUTIFY" val="smartTable{e2ac17a6-e703-4280-99ff-bb68a3cb2180}"/>
  <p:tag name="TABLE_COLORIDX" val="l"/>
  <p:tag name="TABLE_EMPHASIZE_COLOR" val="6579300"/>
  <p:tag name="TABLE_ONEKEY_SKIN_IDX" val="0"/>
  <p:tag name="TABLE_RECT" val="17*150.738*926*270.9"/>
  <p:tag name="TABLE_SKINIDX" val="-1"/>
</p:tagLst>
</file>

<file path=ppt/tags/tag19.xml><?xml version="1.0" encoding="utf-8"?>
<p:tagLst xmlns:p="http://schemas.openxmlformats.org/presentationml/2006/main">
  <p:tag name="KSO_WM_BEAUTIFY_FLAG" val=""/>
  <p:tag name="KSO_WM_UNIT_TABLE_BEAUTIFY" val="smartTable{cc2e95ab-4413-4f70-8557-7642fa310a5c}"/>
  <p:tag name="TABLE_COLOR_RGB" val="0x000000*0xFFFFFF*0x212121*0xFFFFFF*0x03A9F5*0x00BCD5*0x009788*0x4CB050*0x8CC34B*0xCDDC39"/>
  <p:tag name="TABLE_COLORIDX" val="l"/>
  <p:tag name="TABLE_EMPHASIZE_COLOR" val="6579300"/>
  <p:tag name="TABLE_ENDDRAG_ORIGIN_RECT" val="919*321"/>
  <p:tag name="TABLE_ENDDRAG_RECT" val="17*151*919*321"/>
  <p:tag name="TABLE_ONEKEY_SKIN_IDX" val="0"/>
  <p:tag name="TABLE_RECT" val="17*142.463*926*321.9"/>
  <p:tag name="TABLE_SKINIDX" val="-1"/>
</p:tagLst>
</file>

<file path=ppt/tags/tag20.xml><?xml version="1.0" encoding="utf-8"?>
<p:tagLst xmlns:p="http://schemas.openxmlformats.org/presentationml/2006/main">
  <p:tag name="KSO_WM_UNIT_TABLE_BEAUTIFY" val="smartTable{202bd17f-88f9-44cd-9dc1-f9724278e999}"/>
  <p:tag name="TABLE_COLORIDX" val="l"/>
  <p:tag name="TABLE_EMPHASIZE_COLOR" val="6579300"/>
  <p:tag name="TABLE_ENDDRAG_ORIGIN_RECT" val="919*422"/>
  <p:tag name="TABLE_ENDDRAG_RECT" val="17*91*919*422"/>
  <p:tag name="TABLE_ONEKEY_SKIN_IDX" val="0"/>
  <p:tag name="TABLE_RECT" val="17*102.238*926*367.9"/>
  <p:tag name="TABLE_SKINIDX" val="-1"/>
</p:tagLst>
</file>

<file path=ppt/tags/tag21.xml><?xml version="1.0" encoding="utf-8"?>
<p:tagLst xmlns:p="http://schemas.openxmlformats.org/presentationml/2006/main">
  <p:tag name="ISLIDE.TEMPLATE" val="https://www.islide.cc;"/>
</p:tagLst>
</file>

<file path=ppt/tags/tag22.xml><?xml version="1.0" encoding="utf-8"?>
<p:tagLst xmlns:p="http://schemas.openxmlformats.org/presentationml/2006/main">
  <p:tag name="KSO_WM_UNIT_TABLE_BEAUTIFY" val="smartTable{1e391930-ccc1-4043-b39c-b1eb0c4ef87b}"/>
  <p:tag name="TABLE_COLORIDX" val="l"/>
  <p:tag name="TABLE_EMPHASIZE_COLOR" val="6579300"/>
  <p:tag name="TABLE_ONEKEY_SKIN_IDX" val="0"/>
  <p:tag name="TABLE_RECT" val="17*97.2375*926*377.9"/>
  <p:tag name="TABLE_SKINIDX" val="-1"/>
</p:tagLst>
</file>

<file path=ppt/tags/tag23.xml><?xml version="1.0" encoding="utf-8"?>
<p:tagLst xmlns:p="http://schemas.openxmlformats.org/presentationml/2006/main">
  <p:tag name="KSO_WM_UNIT_TABLE_BEAUTIFY" val="smartTable{2a6572a2-8df0-455f-a316-33e853e15c43}"/>
  <p:tag name="TABLE_COLORIDX" val="l"/>
  <p:tag name="TABLE_EMPHASIZE_COLOR" val="6579300"/>
  <p:tag name="TABLE_ONEKEY_SKIN_IDX" val="0"/>
  <p:tag name="TABLE_RECT" val="36*100.188*888*372"/>
  <p:tag name="TABLE_SKINIDX" val="-1"/>
</p:tagLst>
</file>

<file path=ppt/tags/tag24.xml><?xml version="1.0" encoding="utf-8"?>
<p:tagLst xmlns:p="http://schemas.openxmlformats.org/presentationml/2006/main">
  <p:tag name="KSO_WM_UNIT_TABLE_BEAUTIFY" val="smartTable{79d3db49-b04e-4768-9aac-c8208b53d10a}"/>
  <p:tag name="TABLE_COLORIDX" val="l"/>
  <p:tag name="TABLE_EMPHASIZE_COLOR" val="6579300"/>
  <p:tag name="TABLE_ONEKEY_SKIN_IDX" val="0"/>
  <p:tag name="TABLE_RECT" val="17*134.263*926*303.85"/>
  <p:tag name="TABLE_SKINIDX" val="-1"/>
</p:tagLst>
</file>

<file path=ppt/tags/tag25.xml><?xml version="1.0" encoding="utf-8"?>
<p:tagLst xmlns:p="http://schemas.openxmlformats.org/presentationml/2006/main">
  <p:tag name="KSO_WM_UNIT_TABLE_BEAUTIFY" val="smartTable{130d3fc1-2b00-49c5-95da-f93c2639803b}"/>
  <p:tag name="TABLE_COLORIDX" val="l"/>
  <p:tag name="TABLE_EMPHASIZE_COLOR" val="6579300"/>
  <p:tag name="TABLE_ONEKEY_SKIN_IDX" val="0"/>
  <p:tag name="TABLE_RECT" val="17*135.138*926*302.1"/>
  <p:tag name="TABLE_SKINIDX" val="-1"/>
</p:tagLst>
</file>

<file path=ppt/tags/tag26.xml><?xml version="1.0" encoding="utf-8"?>
<p:tagLst xmlns:p="http://schemas.openxmlformats.org/presentationml/2006/main">
  <p:tag name="KSO_WM_UNIT_TABLE_BEAUTIFY" val="smartTable{9130e776-7868-4656-8a89-8c3a91aa4ca7}"/>
  <p:tag name="TABLE_COLORIDX" val="l"/>
  <p:tag name="TABLE_EMPHASIZE_COLOR" val="6579300"/>
  <p:tag name="TABLE_ONEKEY_SKIN_IDX" val="0"/>
  <p:tag name="TABLE_RECT" val="17*125.238*926*321.9"/>
  <p:tag name="TABLE_SKINIDX" val="-1"/>
</p:tagLst>
</file>

<file path=ppt/tags/tag27.xml><?xml version="1.0" encoding="utf-8"?>
<p:tagLst xmlns:p="http://schemas.openxmlformats.org/presentationml/2006/main">
  <p:tag name="ISLIDE.TEMPLATE" val="https://www.islide.cc;"/>
</p:tagLst>
</file>

<file path=ppt/tags/tag28.xml><?xml version="1.0" encoding="utf-8"?>
<p:tagLst xmlns:p="http://schemas.openxmlformats.org/presentationml/2006/main">
  <p:tag name="KSO_WM_UNIT_TABLE_BEAUTIFY" val="smartTable{98739f71-673e-4542-af8f-db7d093e8996}"/>
  <p:tag name="TABLE_COLORIDX" val="l"/>
  <p:tag name="TABLE_EMPHASIZE_COLOR" val="6579300"/>
  <p:tag name="TABLE_ONEKEY_SKIN_IDX" val="0"/>
  <p:tag name="TABLE_RECT" val="17*181.063*926*282.25"/>
  <p:tag name="TABLE_SKINIDX" val="-1"/>
</p:tagLst>
</file>

<file path=ppt/tags/tag29.xml><?xml version="1.0" encoding="utf-8"?>
<p:tagLst xmlns:p="http://schemas.openxmlformats.org/presentationml/2006/main">
  <p:tag name="KSO_WM_UNIT_TABLE_BEAUTIFY" val="smartTable{2b31ab97-96d4-4955-9714-bfdcccb28522}"/>
  <p:tag name="TABLE_COLORIDX" val="l"/>
  <p:tag name="TABLE_EMPHASIZE_COLOR" val="6579300"/>
  <p:tag name="TABLE_ONEKEY_SKIN_IDX" val="0"/>
  <p:tag name="TABLE_RECT" val="17*273.438*926*97.5"/>
  <p:tag name="TABLE_SKINIDX" val="-1"/>
</p:tagLst>
</file>

<file path=ppt/tags/tag30.xml><?xml version="1.0" encoding="utf-8"?>
<p:tagLst xmlns:p="http://schemas.openxmlformats.org/presentationml/2006/main">
  <p:tag name="TABLE_ENDDRAG_ORIGIN_RECT" val="850*214"/>
  <p:tag name="TABLE_ENDDRAG_RECT" val="56*102*850*214"/>
</p:tagLst>
</file>

<file path=ppt/tags/tag31.xml><?xml version="1.0" encoding="utf-8"?>
<p:tagLst xmlns:p="http://schemas.openxmlformats.org/presentationml/2006/main">
  <p:tag name="KSO_WM_UNIT_TABLE_BEAUTIFY" val="smartTable{495d4003-ddec-46b2-bf83-9e5bcad5c979}"/>
  <p:tag name="TABLE_COLORIDX" val="l"/>
  <p:tag name="TABLE_EMPHASIZE_COLOR" val="6579300"/>
  <p:tag name="TABLE_ONEKEY_SKIN_IDX" val="0"/>
  <p:tag name="TABLE_RECT" val="17*257.363*926*57.65"/>
  <p:tag name="TABLE_SKINIDX" val="-1"/>
</p:tagLst>
</file>

<file path=ppt/tags/tag3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房利美">
      <a:dk1>
        <a:srgbClr val="000000"/>
      </a:dk1>
      <a:lt1>
        <a:srgbClr val="FFFFFF"/>
      </a:lt1>
      <a:dk2>
        <a:srgbClr val="768394"/>
      </a:dk2>
      <a:lt2>
        <a:srgbClr val="F0F0F0"/>
      </a:lt2>
      <a:accent1>
        <a:srgbClr val="01A3BD"/>
      </a:accent1>
      <a:accent2>
        <a:srgbClr val="EC1F63"/>
      </a:accent2>
      <a:accent3>
        <a:srgbClr val="694A79"/>
      </a:accent3>
      <a:accent4>
        <a:srgbClr val="727272"/>
      </a:accent4>
      <a:accent5>
        <a:srgbClr val="929292"/>
      </a:accent5>
      <a:accent6>
        <a:srgbClr val="BEBEBE"/>
      </a:accent6>
      <a:hlink>
        <a:srgbClr val="538392"/>
      </a:hlink>
      <a:folHlink>
        <a:srgbClr val="BFBFBF"/>
      </a:folHlink>
    </a:clrScheme>
    <a:fontScheme name="Temp">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房利美">
    <a:dk1>
      <a:srgbClr val="000000"/>
    </a:dk1>
    <a:lt1>
      <a:srgbClr val="FFFFFF"/>
    </a:lt1>
    <a:dk2>
      <a:srgbClr val="768394"/>
    </a:dk2>
    <a:lt2>
      <a:srgbClr val="F0F0F0"/>
    </a:lt2>
    <a:accent1>
      <a:srgbClr val="01A3BD"/>
    </a:accent1>
    <a:accent2>
      <a:srgbClr val="EC1F63"/>
    </a:accent2>
    <a:accent3>
      <a:srgbClr val="694A79"/>
    </a:accent3>
    <a:accent4>
      <a:srgbClr val="727272"/>
    </a:accent4>
    <a:accent5>
      <a:srgbClr val="929292"/>
    </a:accent5>
    <a:accent6>
      <a:srgbClr val="BEBEBE"/>
    </a:accent6>
    <a:hlink>
      <a:srgbClr val="538392"/>
    </a:hlink>
    <a:folHlink>
      <a:srgbClr val="BFBFBF"/>
    </a:folHlink>
  </a:clrScheme>
</a:themeOverride>
</file>

<file path=ppt/theme/themeOverride2.xml><?xml version="1.0" encoding="utf-8"?>
<a:themeOverride xmlns:r="http://schemas.openxmlformats.org/officeDocument/2006/relationships" xmlns:a="http://schemas.openxmlformats.org/drawingml/2006/main">
  <a:clrScheme name="房利美">
    <a:dk1>
      <a:srgbClr val="000000"/>
    </a:dk1>
    <a:lt1>
      <a:srgbClr val="FFFFFF"/>
    </a:lt1>
    <a:dk2>
      <a:srgbClr val="768394"/>
    </a:dk2>
    <a:lt2>
      <a:srgbClr val="F0F0F0"/>
    </a:lt2>
    <a:accent1>
      <a:srgbClr val="01A3BD"/>
    </a:accent1>
    <a:accent2>
      <a:srgbClr val="EC1F63"/>
    </a:accent2>
    <a:accent3>
      <a:srgbClr val="694A79"/>
    </a:accent3>
    <a:accent4>
      <a:srgbClr val="727272"/>
    </a:accent4>
    <a:accent5>
      <a:srgbClr val="929292"/>
    </a:accent5>
    <a:accent6>
      <a:srgbClr val="BEBEBE"/>
    </a:accent6>
    <a:hlink>
      <a:srgbClr val="538392"/>
    </a:hlink>
    <a:folHlink>
      <a:srgbClr val="BFBFBF"/>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34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34</vt:i4>
      </vt:variant>
    </vt:vector>
  </HeadingPairs>
  <TitlesOfParts>
    <vt:vector baseType="lpstr" size="42">
      <vt:lpstr>Arial</vt:lpstr>
      <vt:lpstr>Calibri</vt:lpstr>
      <vt:lpstr>微软雅黑</vt:lpstr>
      <vt:lpstr>Arial Black</vt:lpstr>
      <vt:lpstr>Impact</vt:lpstr>
      <vt:lpstr>宋体</vt:lpstr>
      <vt:lpstr>Times New Roman</vt:lpstr>
      <vt:lpstr>Office Theme</vt:lpstr>
      <vt:lpstr>法律与生活</vt:lpstr>
      <vt:lpstr>设计意图</vt:lpstr>
      <vt:lpstr>在生活中学民法用民法</vt:lpstr>
      <vt:lpstr>考点1 认真对待民事权利与义务   1.民法与民事法律关系  (1)民法</vt:lpstr>
      <vt:lpstr>(2)民事法律关系</vt:lpstr>
      <vt:lpstr>(3)法治与德治</vt:lpstr>
      <vt:lpstr>2.民法基本原则</vt:lpstr>
      <vt:lpstr>考点2 积极维护人身权利   1.人身权的重要性和类别</vt:lpstr>
      <vt:lpstr>2.生命权、身体权和健康权</vt:lpstr>
      <vt:lpstr>3.姓名肖像受保护       (1)姓名权</vt:lpstr>
      <vt:lpstr>(2)肖像权</vt:lpstr>
      <vt:lpstr>4.名誉隐私不可侵    (1)名誉权</vt:lpstr>
      <vt:lpstr>(2)隐私权</vt:lpstr>
      <vt:lpstr>依法有效保护财产权</vt:lpstr>
      <vt:lpstr>考点1 保障各类物权  1.财产权及其分类  (1)财产制度</vt:lpstr>
      <vt:lpstr>(2)财产权</vt:lpstr>
      <vt:lpstr>2.所有权</vt:lpstr>
      <vt:lpstr>3.他物权</vt:lpstr>
      <vt:lpstr>考点2 尊重知识产权      1.著作权</vt:lpstr>
      <vt:lpstr>2.专利权</vt:lpstr>
      <vt:lpstr>3.商标权</vt:lpstr>
      <vt:lpstr>订约履约　诚信为本</vt:lpstr>
      <vt:lpstr>考点1 订立合同学问大</vt:lpstr>
      <vt:lpstr>考点1 订立合同学问大</vt:lpstr>
      <vt:lpstr>提醒 比较口头合同与书面合同的异同</vt:lpstr>
      <vt:lpstr>考点2 有约必守　违约有责    1.一诺千金　重在履行</vt:lpstr>
      <vt:lpstr>2.言而有信　违约有责</vt:lpstr>
      <vt:lpstr>侵权责任与权利界限</vt:lpstr>
      <vt:lpstr>考点1 权利保障　于法有据     1.侵权行为的法律责任</vt:lpstr>
      <vt:lpstr>考点1 权利保障　于法有据     1.侵权行为的法律责任</vt:lpstr>
      <vt:lpstr>(3)诉讼时效</vt:lpstr>
      <vt:lpstr>2.侵权责任中的情理法</vt:lpstr>
      <vt:lpstr>2.侵权责任中的情理法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2024-09-05T01:11:15.975</cp:lastPrinted>
  <dcterms:created xsi:type="dcterms:W3CDTF">2024-09-04T17:11:15Z</dcterms:created>
  <dcterms:modified xsi:type="dcterms:W3CDTF">2024-09-04T17:11:18Z</dcterms:modified>
</cp:coreProperties>
</file>