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53191-A298-4696-9806-8F5913A29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AA64E-FB60-4CA2-9026-1EFB49119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7C23F-FA43-426A-AF0C-52961ECD1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893B3-240B-4643-86C1-E0A8D5F7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5D74C-1AEB-4740-B68C-6DB2D86B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88503-0532-4336-91B9-438D662B5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290AA-F02F-4057-B1C2-68F807A2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FDBB5-5981-4929-8B62-09911E6CE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234CD-3B24-4BE2-98C8-6AC70444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C5048-47FE-4140-8045-8A1E2EE97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3792F-5807-4FEE-A6EE-43B93A380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0314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档案分类与归档范围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档案管理制度的实施与执行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档案管理制度的监督与评估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随着企业业务的快速发展，档案数量不断增加，传统的档案管理方式已经无法满足需求，需要建立更加高效、规范的档案管理制度，提高档案管理效率。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提高档案管理效率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档案是企业的重要资产，需要得到妥善保管。建立档案管理制度可以规范档案的保管、使用和销毁等环节，确保档案的安全与完整。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保障档案安全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通过建立档案管理制度，可以实现档案信息的共享和利用，提高企业内部信息流通效率，促进部门之间的协作与沟通。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指企业在各项活动中形成的具有保存价值的各种形式的历史记录，包括文字、图片、视频等。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指对企业档案进行规范化、标准化管理的制度，包括档案的收集、整理、保管、使用和销毁等环节的管理规定。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档案管理制度的必要性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确保公司重要文件和资料得到妥善保管，避免遗失或损坏。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保障公司商业机密和知识产权的安全，防止泄露和侵权行为。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为公司积累和传承知识资产提供可靠保障，支持公司的长期发展。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保护公司知识资产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方便员工快速查找所需文件和资料，减少查找时间。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促进文件和资料的分类、整理和归档，提高文件管理效率。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保证文件和资料的完整性和准确性，降低因文件问题导致的工作延误和错误。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https://d.book118.com/465003144300011123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2024-09-27T16:30:35.944</cp:lastPrinted>
  <dcterms:created xsi:type="dcterms:W3CDTF">2024-09-27T08:30:35Z</dcterms:created>
  <dcterms:modified xsi:type="dcterms:W3CDTF">2024-09-27T08:30:37Z</dcterms:modified>
</cp:coreProperties>
</file>