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F19CE6-EC3A-4556-96EA-DBA9CD54D3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0D78B2-912C-4B98-B3A8-03775D6D16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4DBB4F-142C-4A06-897A-BC1F8224E4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AD479B-B44C-43FC-BF81-57E93EA1AA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D538C7-662E-44D9-BA9E-C5E861A020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7F6A0B-149C-40A0-A646-DFDE98D4FC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F8A945-91B9-4F56-84D8-5E58FD6153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EAFA91-32AC-4A7C-90B5-9D1DE3D75E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E7D09C-9E76-46E9-B261-7A492505D5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746056-9F99-471B-BB30-87D8D1FAE4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1842D7-44C5-44EC-AEB3-324041600C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00334420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工程建设施工质量管理体系的质量信息披露</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工程建设施工质量管理体系概述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质量信息披露现状及问题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质量信息披露改进方案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质量信息披露实施计划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质量信息披露效果评估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增强信任度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通过向公众和相关方展示项目的质量状况，增强他们对项目的信任度，有利于项目的顺利实施和后续合作。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提高透明度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通过披露工程建设施工质量管理体系的质量信息，增加项目的透明度，使相关方能够更全面地了解项目的质量状况。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促进质量改进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通过公开质量信息，鼓励施工单位积极改进质量管理体系，提高施工质量水平。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质量目标及实现情况</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阐述项目设定的质量目标，以及在实际施工过程中质量目标的实现情况。</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质量管理体系概述</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简要介绍工程建设施工质量管理体系的建立、运行和持续改进情况。</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质量控制措施</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详细介绍施工过程中采取的质量控制措施，包括原材料检验、施工工艺控制、过程检验等方面。</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质量评估与验收</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说明项目完成后进行的质量评估和验收情况，包括评估标准、验收流程、验收结果等。</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质量问题及处理情况</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如实反映施工过程中出现的质量问题，以及针对这些问题所采取的纠正和预防措施。</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工程建设施工质量管理体系概述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583" r="17583"/>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确保工程建设施工质量符合国家标准和合同要求</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提高工程建设施工质量管理水平，降低质量事故发生率</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促进工程建设施工质量管理信息化、标准化、规范化发展</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体系建设目标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涵盖工程建设施工全过程、全方位、全员参与的质量管理</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全面性原则</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基于科学理论和方法，结合实际情况进行体系建设</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科学性原则</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体系建设应具有可操作性，方便实际应用和推广</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可操作性原则</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不断总结经验，持续改进和完善质量管理体系</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持续改进原则</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体系建设原则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54963" y="3669933"/>
            <a:ext cx="11227434" cy="0"/>
          </a:xfrm>
          <a:prstGeom prst="line">
            <a:avLst/>
          </a:prstGeom>
          <a:ln w="88900">
            <a:solidFill>
              <a:schemeClr val="accent1">
                <a:lumMod val="75000"/>
              </a:schemeClr>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495032"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81401"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45047"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制定和完善工程建设施工质量管理制度和流程</a:t>
            </a:r>
          </a:p>
        </p:txBody>
      </p:sp>
      <p:sp>
        <p:nvSpPr>
          <p:cNvPr id="6" name="TextBox 6"/>
          <p:cNvSpPr txBox="1"/>
          <p:nvPr/>
        </p:nvSpPr>
        <p:spPr>
          <a:xfrm>
            <a:off x="2881401"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体系建设内容</a:t>
              </a:r>
            </a:p>
          </p:txBody>
        </p:sp>
      </p:grpSp>
      <p:sp>
        <p:nvSpPr>
          <p:cNvPr id="29" name="AutoShape 29"/>
          <p:cNvSpPr/>
          <p:nvPr/>
        </p:nvSpPr>
        <p:spPr>
          <a:xfrm>
            <a:off x="2063911"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450280"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2213926" y="410548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建立工程建设施工质量管理机构，明确各级管理人员职责和权限</a:t>
            </a:r>
          </a:p>
        </p:txBody>
      </p:sp>
      <p:sp>
        <p:nvSpPr>
          <p:cNvPr id="32" name="TextBox 32"/>
          <p:cNvSpPr txBox="1"/>
          <p:nvPr/>
        </p:nvSpPr>
        <p:spPr>
          <a:xfrm>
            <a:off x="4450280" y="4557919"/>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33" name="AutoShape 33"/>
          <p:cNvSpPr/>
          <p:nvPr/>
        </p:nvSpPr>
        <p:spPr>
          <a:xfrm>
            <a:off x="4437484"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23854"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4587499"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加强工程建设施工过程中的质量监督和检查，确保各项质量措施得到有效执行</a:t>
            </a:r>
          </a:p>
        </p:txBody>
      </p:sp>
      <p:sp>
        <p:nvSpPr>
          <p:cNvPr id="36" name="TextBox 36"/>
          <p:cNvSpPr txBox="1"/>
          <p:nvPr/>
        </p:nvSpPr>
        <p:spPr>
          <a:xfrm>
            <a:off x="6823854"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sp>
        <p:nvSpPr>
          <p:cNvPr id="37" name="AutoShape 37"/>
          <p:cNvSpPr/>
          <p:nvPr/>
        </p:nvSpPr>
        <p:spPr>
          <a:xfrm>
            <a:off x="6043774"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8430144"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6193789" y="410548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建立工程建设施工质量信息披露机制，及时公开质量信息和数据，接受社会监督</a:t>
            </a:r>
          </a:p>
        </p:txBody>
      </p:sp>
      <p:sp>
        <p:nvSpPr>
          <p:cNvPr id="40" name="TextBox 40"/>
          <p:cNvSpPr txBox="1"/>
          <p:nvPr/>
        </p:nvSpPr>
        <p:spPr>
          <a:xfrm>
            <a:off x="8430144" y="4557919"/>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41" name="AutoShape 41"/>
          <p:cNvSpPr/>
          <p:nvPr/>
        </p:nvSpPr>
        <p:spPr>
          <a:xfrm>
            <a:off x="8320628"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706998"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8470642"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加强工程建设施工质量管理培训和教育，提高全员质量意识和技能水平</a:t>
            </a:r>
          </a:p>
        </p:txBody>
      </p:sp>
      <p:sp>
        <p:nvSpPr>
          <p:cNvPr id="44" name="TextBox 44"/>
          <p:cNvSpPr txBox="1"/>
          <p:nvPr/>
        </p:nvSpPr>
        <p:spPr>
          <a:xfrm>
            <a:off x="10706998"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质量信息披露现状及问题</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信息披露不全面</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当前工程建设施工质量管理体系的质量信息披露往往只关注部分环节或部分指标，未能全面反映施工质量的整体情况。</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信息披露不及时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质量信息的披露通常滞后于实际施工进度，导致相关方无法及时了解施工质量的最新动态。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信息披露不准确</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由于信息披露过程中存在人为因素或技术因素，导致披露的质量信息与实际施工质量存在偏差。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质量信息披露现状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信息披露制度不完善</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缺乏统一、规范的质量信息披露制度，导致各参与方在信息披露上存在较大的随意性和不规范性。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信息披露监管不到位</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相关部门对质量信息披露的监管力度不够，未能及时发现和纠正信息披露中的问题和不足。</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信息披露技术不成熟</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当前质量信息披露技术相对落后，无法满足实时、准确、全面的信息披露需求。</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监管层面</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监管部门对质量信息披露的重视程度不够，监管手段和方法相对落后，无法有效保障信息披露的质量和效果。</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技术层面</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当前质量信息披露技术尚未成熟，缺乏先进的信息技术手段支持，无法满足日益增长的信息披露需求。</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制度层面</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由于缺乏完善的法律法规和制度规范，导致质量信息披露缺乏统一的标准和要求。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质量信息披露改进方案</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https://d.book118.com/465003344201011110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2024-09-15T19:06:42.996</cp:lastPrinted>
  <dcterms:created xsi:type="dcterms:W3CDTF">2024-09-15T11:06:43Z</dcterms:created>
  <dcterms:modified xsi:type="dcterms:W3CDTF">2024-09-15T11:06:45Z</dcterms:modified>
</cp:coreProperties>
</file>