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B151B-B110-41B6-BFDF-D9798883F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878FE-F37E-4E20-865D-0C3EA1F03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99DDD-F555-4F9F-BFC4-3A8C31899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529B8-78FB-47C2-B033-01F42F9A3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414C13-55CE-425D-89D7-9790C70D1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B8A011-DF37-431C-B281-E14E087EF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10C770-5D83-4308-BEE8-807DA2070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2EC5D-2531-44C4-AE19-702D1F0C7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BAB4E-3360-4FAD-B877-3C0D6C432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F96A6-6E99-4DE9-8602-9ECC1B7B1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4303E-E76C-4D66-9C6F-83861BD59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10033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社会医学与健康教育学书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社会医学概述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健康教育学的理论与方法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社会医学与健康教育的关系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健康教育的实践与案例分析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社会医学与健康教育的未来发展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社会医学与健康教育学是研究社会因素和健康状况之间关系的学科，旨在提高人们的健康水平和生活质量。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该学科涉及社会学、医学、心理学、经济学等多个领域，通过多学科交叉融合，探讨如何改善社会环境和卫生服务，以促进人们的身心健康。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993" r="359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通过研究社会医学与健康教育学，了解社会因素对健康状况的影响，提出有效的干预措施，提高人们的健康水平和生活质量。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社会医学与健康教育学对于公共卫生和健康管理领域具有重要意义，有助于推动卫生事业的发展和社会的进步。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社会医学概述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社会医学是一门研究社会因素与健康、疾病之间相互关系的学科，旨在提高人们的健康水平和生活质量。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社会医学关注社会因素对个体和群体健康的影响，强调社会环境、生活方式、卫生服务等多种因素的协同作用，注重跨学科的研究和应用。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社会医学的发展历程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社会医学起源于19世纪欧洲的社会卫生学，旨在研究社会环境对健康的影响。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20世纪中叶以后，随着人们对健康需求的增加和医学模式的转变，社会医学逐渐发展成为一门独立的学科。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目前，社会医学在国内外得到了广泛的关注和应用，成为医学领域的重要分支。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社会医学为政府和卫生机构提供科学依据，指导卫生政策的制定和实施。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卫生政策制定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社会医学应用于公共卫生领域，提高人们的健康意识和健康水平。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公共卫生实践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社会医学可以为临床医生提供患者健康状况的社会背景，帮助医生更好地诊断和治疗疾病。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临床实践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社会医学可以应用于健康教育与促进领域，帮助人们树立正确的健康观念，养成良好的生活习惯。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健康教育与促进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社会医学的应用领域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健康教育学的理论与方法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健康教育是一项长期的过程，需要持续不断地进行，以促进人们形成健康的行为习惯。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健康教育学的定义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健康教育学是一门研究如何促进人们健康行为的学科，它通过传播健康知识和技能，帮助人们建立健康的生活方式，预防疾病和维护健康。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跨学科性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健康教育学涉及医学、心理学、社会学、传播学等多个学科领域。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健康教育学强调将理论知识应用于实践中，通过实际操作提高人们的健康素养和自我保健能力。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健康教育学的定义与特点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行为改变理论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行为改变理论是健康教育学的核心理论之一，它认为人的行为是可以通过外部干预来改变的。该理论强调了认知、情感和环境等因素对行为改变的影响。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信息传播理论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信息传播理论是健康教育学的另一个重要理论，它认为通过有效的信息传播，可以帮助人们获取正确的健康知识和技能，从而促进健康行为的形成。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社会认知理论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社会认知理论认为人的行为不仅受到个人因素的影响，还受到社会环境的影响。该理论强调了社会支持、榜样和自我效能等因素在行为改变中的作用。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健康教育学的理论基础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通过讲座和培训的形式，向人们传授健康知识和技能，提高他们的健康素养和自我保健能力。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讲座与培训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宣传与传播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个体咨询与指导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通过各种媒体和渠道，向人们传播健康信息，帮助他们了解健康知识和技能。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针对个体进行一对一的咨询和指导，帮助他们解决具体的健康问题，制定适合自己的健康计划。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健康教育的方法与技巧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https://d.book118.com/465010033330011114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2024-09-22T04:10:49.901</cp:lastPrinted>
  <dcterms:created xsi:type="dcterms:W3CDTF">2024-09-21T20:10:49Z</dcterms:created>
  <dcterms:modified xsi:type="dcterms:W3CDTF">2024-09-21T20:10:51Z</dcterms:modified>
</cp:coreProperties>
</file>