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7BEF9-F3B5-47E9-8E2A-A90A25953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D4391-6289-4411-905B-8266C7F6C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DC4CB-89F2-4E5C-9A58-7D4448282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4ECC3-A523-4472-BC46-D96767C3D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674325-E1F0-46C0-B748-810B0D4CC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6C0D64-7204-4143-99E1-0683602AA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0AC930-5093-442A-A677-B88472ADE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04B206-E287-4B7B-AC73-1594DFF64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25697-DC56-4C46-9C13-A34A08E66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187F3-4E90-49E7-A930-FDC96521B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1F7EA-875E-4414-BE41-9503320FF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0113402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商务谈判中的沟通课件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商务谈判中的沟通基础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商务谈判中的语言沟通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商务谈判中的沟通技巧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商务谈判中的沟通策略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商务谈判中的沟通障碍与解决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商务谈判中的沟通案例分析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商务谈判中的沟通基础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沟通是信息交流的过程，涉及信息的发送、传递和接收。在商务谈判中，沟通是双方达成共识、建立互信的基础。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有效的沟通有助于准确理解对方的需求和立场，促进双方达成一致意见，提高谈判效率和成功率。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沟通模型通常包括信息发送者、信息传递渠道、信息接收者和反馈环节等要素。在商务谈判中，沟通模型有助于分析沟通障碍和优化沟通方式。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沟通要素包括信息内容、信息传递方式、信息接收者的理解程度和反馈等。在商务谈判中，准确把握这些要素是实现有效沟通的关键。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沟通的模型与要素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沟通要素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沟通模型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准确性原则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完整性原则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及时性原则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双向性原则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有效沟通的原则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885" r="1488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319" r="1331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信息内容应准确无误，避免歧义和误解。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信息应全面、完整，涵盖所有重要内容。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信息传递要及时，确保时效性。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沟通应具备双向性，鼓励反馈和互动，促进双方交流和理解。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商务谈判中的语言沟通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口头语言沟通是商务谈判中最直接的方式，能够快速传达信息、表达观点和建立联系。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在口头语言沟通中，要注意语气、语调和用词的选择，以增强表达效果和说服力。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56" b="1255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有效的口头语言沟通需要具备良好的倾听技巧，理解对方的需求和立场，并作出相应的回应。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口头语言沟通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书面语言沟通要求语言准确、简练、专业，避免产生歧义或误解。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在书面语言沟通中，要注意用词的法律效应，确保协议或文件的合法性和有效性。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099" r="709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书面语言沟通在商务谈判中具有正式和持久的特点，常用于书面协议、备忘录等文件的撰写。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书面语言沟通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545" r="854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非语言沟通是指通过身体语言、面部表情、眼神交流等非言语方式传达信息的方式。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在商务谈判中，非语言沟通往往能够传递口头和书面语言所不能表达的情感、态度和意图。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注意非语言沟通的细节，如姿势、动作和眼神，以增强表达效果和建立信任关系。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非语言沟通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https://d.book118.com/465011340233011034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2024-08-30T08:23:57.925</cp:lastPrinted>
  <dcterms:created xsi:type="dcterms:W3CDTF">2024-08-30T00:23:57Z</dcterms:created>
  <dcterms:modified xsi:type="dcterms:W3CDTF">2024-08-30T00:24:00Z</dcterms:modified>
</cp:coreProperties>
</file>