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D7BEAD-D7D3-49FA-A202-A14AD2E74B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A4B000-7CAC-4BB0-B087-8E7497466D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4EB692-5470-4B1C-A5FE-71E1A1537D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75F7C1-3129-499B-91C6-9E801B5D7F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504BF1-D2DE-41D7-985D-5C0CB5D0E4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0216B8-892B-4E90-B53F-827CAC758C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56B791-5D17-4439-9BB9-CF4418DEA1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57A2F7-0875-498C-BB26-2BF43237B9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996E2D-700B-4065-A222-C1CCEA71D8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53898E-1A84-4018-9AA3-CE8972AAB8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CD0A55-C04F-404D-AA97-E64A888D7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012042301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汇报时间：</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975" b="1">
                <a:solidFill>
                  <a:srgbClr val="020000">
                    <a:alpha val="100000"/>
                  </a:srgbClr>
                </a:solidFill>
                <a:latin typeface="Microsoft Yahei"/>
                <a:ea typeface="Microsoft Yahei"/>
                <a:cs typeface="Microsoft Yahei"/>
              </a:rPr>
              <a:t>实验室技术管理制度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实验室技术管理制度概述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实验室技术管理的主要内容</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实验室技术管理制度的实施与监督</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实验室技术管理制度的实践案例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grpSp>
        <p:nvGrpSpPr>
          <p:cNvPr id="25" name="Group 25"/>
          <p:cNvGrpSpPr/>
          <p:nvPr/>
        </p:nvGrpSpPr>
        <p:grpSpPr>
          <a:xfrm>
            <a:off x="454963" y="1156764"/>
            <a:ext cx="7520622" cy="1946545"/>
            <a:chOff x="454963" y="1156764"/>
            <a:chExt cx="7520622" cy="1946545"/>
          </a:xfrm>
        </p:grpSpPr>
        <p:sp>
          <p:nvSpPr>
            <p:cNvPr id="26" name="TextBox 26"/>
            <p:cNvSpPr txBox="1"/>
            <p:nvPr/>
          </p:nvSpPr>
          <p:spPr>
            <a:xfrm>
              <a:off x="454963" y="1156764"/>
              <a:ext cx="7520622" cy="19465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随着科学技术的发展，实验室已成为科研、教学、产业等领域的重要平台，实验室技术管理制度的建立和完善对于保障实验室安全、提高实验效率、促进科研成果产出等方面具有重要意义。</a:t>
              </a:r>
            </a:p>
          </p:txBody>
        </p:sp>
      </p:grpSp>
      <p:grpSp>
        <p:nvGrpSpPr>
          <p:cNvPr id="27" name="Group 27"/>
          <p:cNvGrpSpPr/>
          <p:nvPr/>
        </p:nvGrpSpPr>
        <p:grpSpPr>
          <a:xfrm>
            <a:off x="4153723" y="4220054"/>
            <a:ext cx="7520622" cy="1946545"/>
            <a:chOff x="4153723" y="4220054"/>
            <a:chExt cx="7520622" cy="1946545"/>
          </a:xfrm>
        </p:grpSpPr>
        <p:sp>
          <p:nvSpPr>
            <p:cNvPr id="28" name="TextBox 28"/>
            <p:cNvSpPr txBox="1"/>
            <p:nvPr/>
          </p:nvSpPr>
          <p:spPr>
            <a:xfrm>
              <a:off x="4153723" y="4220054"/>
              <a:ext cx="7520622" cy="19465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在实验室技术管理制度的制定和实施过程中，需要充分考虑实验室的特点和需求，确保制度的有效性和可操作性。</a:t>
              </a:r>
            </a:p>
          </p:txBody>
        </p:sp>
      </p:grpSp>
      <p:pic>
        <p:nvPicPr>
          <p:cNvPr id="29" name="Picture 29"/>
          <p:cNvPicPr>
            <a:picLocks noChangeAspect="1"/>
          </p:cNvPicPr>
          <p:nvPr/>
        </p:nvPicPr>
        <p:blipFill>
          <a:blip r:embed="rId2"/>
          <a:stretch>
            <a:fillRect/>
          </a:stretch>
        </p:blipFill>
        <p:spPr>
          <a:xfrm>
            <a:off x="0" y="0"/>
            <a:ext cx="14798029" cy="6858000"/>
          </a:xfrm>
          <a:prstGeom prst="rect">
            <a:avLst/>
          </a:prstGeom>
        </p:spPr>
      </p:pic>
      <p:pic>
        <p:nvPicPr>
          <p:cNvPr id="30" name="Picture 30"/>
          <p:cNvPicPr>
            <a:picLocks noChangeAspect="1"/>
          </p:cNvPicPr>
          <p:nvPr/>
        </p:nvPicPr>
        <p:blipFill>
          <a:blip r:embed="rId3"/>
          <a:srcRect l="15337" r="15337"/>
          <a:stretch>
            <a:fillRect/>
          </a:stretch>
        </p:blipFill>
        <p:spPr>
          <a:xfrm>
            <a:off x="9048606" y="874695"/>
            <a:ext cx="2745885" cy="2639930"/>
          </a:xfrm>
          <a:prstGeom prst="ellipse">
            <a:avLst/>
          </a:prstGeom>
        </p:spPr>
      </p:pic>
      <p:pic>
        <p:nvPicPr>
          <p:cNvPr id="31" name="Picture 31"/>
          <p:cNvPicPr>
            <a:picLocks noChangeAspect="1"/>
          </p:cNvPicPr>
          <p:nvPr/>
        </p:nvPicPr>
        <p:blipFill>
          <a:blip r:embed="rId4"/>
          <a:srcRect l="16675" r="16675"/>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实验室技术管理制度旨在规范实验室技术操作和管理，保障实验安全、提高实验效率、降低实验成本，为科研、教学、产业等领域的实验室工作提供有力支持。</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完善和实施实验室技术管理制度有助于提高实验室管理水平，保障实验人员的人身安全和健康，促进实验室的可持续发展，提升实验室的整体形象和声誉。</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实验室技术管理制度概述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实验室技术管理制度是指对实验室技术活动进行管理和规范的制度体系，包括技术标准、操作规程、安全规定等方面的内容。</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确保实验室技术活动的规范性、安全性和有效性，提高实验室的技术水平和管理水平，保障实验结果的准确性和可靠性。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定义和概念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提高实验效率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通过制定合理的实验室技术管理制度，可以优化实验流程，提高实验效率，缩短实验周期。</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保障实验安全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实验室技术管理制度强调实验安全，通过制定安全规定和应急预案，降低实验事故风险，保障实验人员的人身安全。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规范实验操作</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实验室技术管理制度规定了实验操作的流程、方法和注意事项，有助于实验人员规范操作，减少实验误差。</a:t>
            </a:r>
          </a:p>
        </p:txBody>
      </p:sp>
      <p:pic>
        <p:nvPicPr>
          <p:cNvPr id="10" name="Picture 10"/>
          <p:cNvPicPr>
            <a:picLocks noChangeAspect="1"/>
          </p:cNvPicPr>
          <p:nvPr/>
        </p:nvPicPr>
        <p:blipFill>
          <a:blip r:embed="rId2"/>
          <a:srcRect l="16542" r="1654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https://d.book118.com/465012042301011123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35</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2024-09-27T17:34:21.822</cp:lastPrinted>
  <dcterms:created xsi:type="dcterms:W3CDTF">2024-09-27T09:34:21Z</dcterms:created>
  <dcterms:modified xsi:type="dcterms:W3CDTF">2024-09-27T09:34:23Z</dcterms:modified>
</cp:coreProperties>
</file>