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08B3E-52E3-4EF6-859E-4F2316EE5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2E3D92-932A-4A2C-8366-8D7C255F3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0D60A-2E2C-4AE3-9052-5931DB156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266273-67CC-43F6-BAB2-00BAC74B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AC99E4-F26E-4273-870C-3A9E4418A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C2BE54-E666-4AA9-B902-64912A6A9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3B49DA-6DC0-4BBF-AEF4-4959886BD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1F468-1B3C-4DFD-AA56-0061416ED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8F06E-A100-4390-9840-4E47DDC76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0DFF1-5967-424C-AC47-B548C0B4C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46338-62DA-40FA-9522-D41D5B6A3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502234410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拜访过程中的八只拦路虎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应对拒绝能力不足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时间管理不当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情绪控制不当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产品知识不足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竞争意识不足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准备工作不足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在拜访客户之前，没有明确的目标和期望，导致拜访过程中缺乏方向和重点。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在进行客户拜访之前，应明确此次拜访的目的和期望结果，例如了解客户需求、推销产品或解决问题等。缺乏明确目标会导致拜访过程变得散漫和无效，无法达到预期的拜访效果。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410" r="2041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缺乏明确目标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对客户的背景、需求和偏好缺乏足够的了解，导致无法提供有针对性的解决方案或产品。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在拜访客户之前，应对客户的背景、需求和偏好进行充分了解，以便能够提供更符合客户需求的产品或解决方案。缺乏充分了解会导致拜访过程中无法抓住客户的痛点和需求，影响客户满意度和业务拓展。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缺乏充分了解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没有制定详细的拜访计划，导致时间安排不合理、重点不突出和效率低下。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客户之前，应制定详细的拜访计划，包括时间安排、重点内容、要解决的问题等。合理计划能够提高拜访效率、突出重点并确保拜访成果。缺乏合理计划会导致时间浪费、重点不突出和效率低下，影响拜访效果和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缺乏合理计划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沟通技巧不足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缺乏有效倾听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在拜访过程中，缺乏有效倾听会导致误解和沟通障碍。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有效倾听是建立良好沟通关系的关键。如果客户在表达需求或问题时，拜访者未能全神贯注地倾听，就难以理解客户的真实意图，可能导致后续行动的偏差。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表达不清会导致客户对产品或服务产生疑惑或误解。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在拜访过程中，拜访者需要用简洁明了的语言向客户介绍产品或服务的特点和优势。如果表达含糊或过于专业，客户可能会感到困惑，从而影响他们对产品或服务的认知和信任度。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缺乏清晰表达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适当的反馈可以帮助客户更好地理解他们的需求和期望。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在拜访过程中，拜访者需要给予客户适当的反馈，以确认他们理解客户的需求和期望。通过反馈，拜访者可以指出客户可能忽视的问题，同时也可以让客户感受到他们的意见被重视和考虑。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缺乏适当反馈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应对拒绝能力不足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耐心倾听是建立良好沟通的基础，缺乏耐心倾听会导致误解和不满。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在拜访过程中，销售人员应耐心倾听客户的意见和需求，不要急于表达自己的观点或推销产品。通过耐心倾听，销售人员可以更好地理解客户的需求，为客户提供更符合其期望的解决方案。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缺乏耐心倾听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缺乏有效回应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有效回应是建立互信的关键，缺乏有效回应会导致沟通障碍和信任缺失。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在客户提出疑问或反对意见时，销售人员应迅速给予有效回应，解释产品或服务的优势和价值。有效的回应不仅可以解决客户的疑虑，还可以增强客户对销售人员的信任感。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后续跟进是确保销售成功的必要步骤，缺乏后续跟进会导致机会流失和客户满意度下降。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在拜访结束后，销售人员应及时进行后续跟进，了解客户的反馈和需求，提供进一步的帮助和支持。通过有效的后续跟进，销售人员可以巩固客户关系，提高客户满意度和忠诚度。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缺乏后续跟进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时间管理不当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没有明确的计划和目标，导致时间浪费在无意义的事情上。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在拜访过程中，缺乏时间规划会导致无法有效利用时间，甚至在无意识中浪费大量时间。没有明确的计划和目标，可能会在等待、闲聊或无目的的闲逛中度过，而这些行为对实现拜访目的并无帮助。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缺乏时间规划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未能根据紧急性和重要性对任务进行排序，导致时间分配不合理。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在拜访过程中，如果没有根据任务的紧急性和重要性进行优先级排序，可能会在处理低优先级任务上花费过多时间，而忽视了高优先级任务。这会导致时间资源的不合理分配，降低工作效率。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缺乏优先级判断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https://d.book118.com/465022344102011121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2024-09-24T04:33:55.250</cp:lastPrinted>
  <dcterms:created xsi:type="dcterms:W3CDTF">2024-09-23T20:33:55Z</dcterms:created>
  <dcterms:modified xsi:type="dcterms:W3CDTF">2024-09-23T20:33:57Z</dcterms:modified>
</cp:coreProperties>
</file>