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ABE45F2-07FC-43CD-8891-8C9EA2FECA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F5E59E-30DD-407A-80E4-EC546681AE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73D44BC-D218-4D1C-B850-F6E98B3ECB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7522563-04A2-4B27-97D8-4C858DBC81A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ADA5453-2E65-40C6-A2AC-A7240BA35D7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404EEE7-AEFA-4DC7-8698-111D2A1945E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D4B3570-CA6A-4E3E-8FEF-8EA90935D61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9417AE7-6D36-4D2A-A5B5-A824143D8E7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E2E92C5-DB62-48DA-9649-43F8F6D0728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86D0C1-25AE-4C5B-A545-A0A53DF7F7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877BB9F-96B5-4593-A46C-43AB2C54E5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65023042202011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2024-01-10</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家电行业安全操作与防护措施讲解</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家电行业安全概述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家电产品安全设计原则</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家电产品安全操作规范</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家电产品防护措施</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家电行业安全监管与法规标准</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家电行业安全事故案例分析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家电行业安全概述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绿色环保理念深入人心</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环保意识的提高使得家电产品的绿色环保成为消费者关注的重点，绿色、低碳的家电产品更受市场欢迎。</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家电行业规模不断扩大</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随着人们生活水平的提高，家电消费需求不断增长，家电行业规模持续扩大。</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智能化、互联网化成发展趋势</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随着科技的进步，家电产品不断向智能化、互联网化方向发展，为人们提供更加便捷、舒适的生活体验。</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家电行业现状及发展趋势</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3684" r="23684"/>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部分家电产品由于设计或制造缺陷，存在触电风险，可能对人体造成伤害甚至危及生命。</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触电风险</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一些家电产品如电烤箱、电暖气等，在使用过程中如不注意安全，容易引发火灾。</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火灾风险</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部分家电产品如洗衣机、搅拌机等，在使用过程中如操作不当，可能造成机械伤害。</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机械伤害风险</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一些家电产品如冰箱、空调等，如使用不当或维护不及时，可能导致有害物质泄露，对人体健康和环境造成危害。</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有害物质泄露风险</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家电行业安全隐患分析</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500" r="5500"/>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保障人身安全</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正确的安全操作和防护措施能够最大限度地降低家电产品对人体的伤害风险，保障使用者的人身安全。</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延长产品使用寿命</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正确的使用方法和维护措施能够减少家电产品的磨损和故障，延长其使用寿命。</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提高生活质量</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安全、可靠的家电产品能够为人们提供更加舒适、便捷的生活体验，提高生活质量。</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安全操作与防护措施重要性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家电产品安全设计原则</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27" b="262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27" b="262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电气安全设计</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防电击保护</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家电产品应具备足够的防电击保护措施，如使用绝缘材料、设置接地装置等，以确保用户在使用过程中不会受到电击伤害。</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电气间隙与爬电距离</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产品设计应考虑到不同电压等级下的电气间隙和爬电距离要求，以防止因电弧或电火花引起的火灾或触电事故。</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过流过压保护</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家电产品应配备过流、过压保护装置，以应对电网异常或设备故障时可能出现的危险情况，保护设备免受损坏。</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运动部件的防护</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对于具有运动部件的家电产品，应设置相应的防护装置，如防护罩、防护栏等，以防止用户接触运动部件而受伤。</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紧急停机装置</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在紧急情况下，家电产品应具备快速停机的功能，以便用户在遇到危险时能够及时切断电源并停止设备运行。</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机械部件的强度与稳定性</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家电产品的机械部件应具备足够的强度和稳定性，以防止在使用过程中发生断裂、脱落等危险情况。</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机械安全设计</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热保护措施</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对于可能产生高温的家电产品，应采取相应的热保护措施，如使用隔热材料、设置散热装置等，以降低用户接触高温部件的风险。</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温升限制</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家电产品的发热部件应受到合理的温升限制，以确保在使用过程中不会因过热而引发火灾或烫伤用户。</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过热自动关机</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在设备过热时，家电产品应具备自动关机的功能，以防止因持续高温而导致的设备损坏或火灾事故。</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67" r="166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2167" r="12167"/>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21167" r="21167"/>
          <a:stretch>
            <a:fillRect/>
          </a:stretch>
        </p:blipFill>
        <p:spPr>
          <a:xfrm>
            <a:off x="9121094"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热安全设计</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0000" r="20000"/>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家电产品的电磁辐射应符合相关标准的要求，以确保在使用过程中不会对用户造成电磁辐射伤害。</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电磁辐射限制</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对于可能产生较强电磁辐射的家电产品，应采取有效的屏蔽措施，如使用金属外壳、设置电磁屏蔽装置等，以降低电磁辐射对用户的影响。</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屏蔽措施</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在产品上应明确标识出电磁辐射的相关信息及警示语，以便用户在使用时能够注意并采取必要的防护措施。</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标识与警示</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辐射安全设计</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家电产品安全操作规范</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093" r="1509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10729" r="10729"/>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确保家电产品正确接地，使用符合规格的电源线和插头，避免过载使用。</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电源连接</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在清洁、维护或长时间不使用家电时，应断开电源，以节约能源并延长产品使用寿命。</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断开电源</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电源连接与断开操作规范</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083" b="208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在使用家电前，应仔细阅读产品说明书，了解各功能键的作用及正确操作方法。</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按照说明书要求操作家电，不随意拆卸、改装产品或使用非原厂配件。</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功能使用操作规范</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正确使用</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熟悉功能</a:t>
            </a:r>
            <a:endParaRPr lang="en-US" sz="11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16458" b="16458"/>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保持家电产品外观清洁，定期清理内部灰尘和杂物，确保通风良好。</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定期清洁</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遵循产品说明书中的保养建议，定期进行维护保养，以延长产品使用寿命。</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保养周期</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维护保养操作规范</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故障识别</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熟悉家电产品的常见故障现象及原因，以便及时发现问题并处理。</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寻求专业帮助</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对于无法自行解决的故障，应联系专业维修人员进行检修和维修。在处理故障时，切勿随意拆卸产品或使用非专业工具进行维修。</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94" r="2509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故障排查与处理操作规范</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https://d.book118.com/465023042202011044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92</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2024-09-06T23:48:56.492</cp:lastPrinted>
  <dcterms:created xsi:type="dcterms:W3CDTF">2024-09-06T15:48:56Z</dcterms:created>
  <dcterms:modified xsi:type="dcterms:W3CDTF">2024-09-06T15:48:58Z</dcterms:modified>
</cp:coreProperties>
</file>