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FC80A-6792-402E-90B0-2DA2B232A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B0238-9D1E-4113-B101-178C322D9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1BBB4-3D67-4667-ADDC-5AED4713C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77AC9-73F4-4BB4-98F0-A89281E69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62A649-F0BD-4957-9E79-C411717670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E02F6B-C4D3-4BF2-9033-AE1E27EDF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0DEBF-568F-4632-B152-1609CD36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A7766-D87F-4F09-A750-26E0E2808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F975C-01A9-45DD-982D-350A746C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EEE2A-1D69-4021-8064-FEADD925C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4BC3E-BA05-4A77-B1BC-2090123D4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2414404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公司召开年度表彰大会及工作总结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2022年度工作总结回顾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2023年度工作计划与目标设定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表彰环节：优秀员工表彰与颁奖仪式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互动环节：员工代表提问与建议收集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结束语：总结回顾与展望未来发展前景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会议背景与目的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对过去一年的公司发展进行全面回顾，展示公司在市场竞争中的优势和不足。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公司发展历程回顾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业绩表现评估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分析当前行业发展趋势和未来可能面临的挑战，为公司发展提供参考。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根据公司年度业绩表现，对公司的经营状况进行评估，找出存在的问题和改进方向。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通过表彰优秀员工，激励员工更加努力工作，提高员工的工作积极性和创造力。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表彰优秀员工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通过对过去一年的总结，分析公司发展中存在的问题和不足，总结经验教训，为未来发展提供参考。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分析总结经验教训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根据行业趋势和公司实际情况，确定公司未来发展方向和战略规划。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确定公司发展方向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公司领导、各部门负责人、优秀员工代表等。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参会人员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一般在年底或年初进行，具体时间根据公司安排而定。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参会人员及时间安排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2022年度工作总结回顾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业绩目标完成情况分析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营收目标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公司2022年度营收目标为1亿元，实际完成营收1.2亿元，完成率为120%。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利润目标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公司2022年度利润目标为2000万元，实际完成利润2500万元，完成率为125%。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公司在2022年度市场份额有所提升，市场占有率达到15%。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公司成功推出多款新产品，受到市场欢迎，销售额占比达到30%。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公司调整营销策略，加强线上营销力度，线上销售额占比提升至40%。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营销策略调整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公司重视团队建设，开展多场内部培训和团建活动，员工满意度提升至90%。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供应链管理不足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公司在供应链管理方面存在不足，导致部分产品供应不及时。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随着市场竞争加剧，公司需要加强品牌建设和市场推广。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内部沟通不畅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公司内部沟通不畅，影响工作效率和团队协作。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4708" r="14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3542" r="13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存在问题及原因剖析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2023年度工作计划与目标设定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深入研究所在行业的发展趋势，包括市场规模、增长速度、竞争格局等。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关注政策法规的变化，分析其对市场环境的影响，以便及时调整策略。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了解客户需求的变化，预测未来市场的发展方向，为业务拓展提供参考。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客户需求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市场环境分析预测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https://d.book118.com/465024144044011040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2024-08-31T03:59:06.639</cp:lastPrinted>
  <dcterms:created xsi:type="dcterms:W3CDTF">2024-08-30T19:59:06Z</dcterms:created>
  <dcterms:modified xsi:type="dcterms:W3CDTF">2024-08-30T19:59:08Z</dcterms:modified>
</cp:coreProperties>
</file>