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6227F-8EBD-476C-B0AD-88610C625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BA8AA-8939-4C67-9AD3-90CE2750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A7AEA-65D1-4AAB-9E3F-5329E297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0C700-E20A-4330-BD34-167FCF725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FB9EB-264C-48E4-B42F-9B698B5C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CE576-B17C-41FF-B20E-74824146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44AF7-989E-4E9B-B74A-87CE31B6E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60F3B-885C-420C-9ACB-8100D286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AE4E5-7C26-41DA-A288-721A455A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0E337-D463-40A4-9CB2-5415A720D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08452-50FF-4E8B-B816-A950F073F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31030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事业单位国有资产管理暂行办法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事业单位国有资产概述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资产配置与使用管理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资产处置与收益管理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随着事业单位改革的深入推进，国有资产管理面临新的形势和任务，需要进一步加强和规范管理，确保国有资产安全完整和保值增值。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事业单位是国民经济和社会发展的重要力量，加强国有资产管理有助于推动事业单位持续健康发展，提高公共服务水平。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促进事业单位发展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加强国有资产管理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本办法适用于各级各类事业单位的国有资产管理活动。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事业单位国有资产包括固定资产、流动资产、无形资产等，是事业单位履行职能、提供公共服务的物质基础。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4" r="19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事业单位国有资产概述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75" r="25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事业单位国有资产定义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指事业单位占有、使用的，依法确认为国家所有，能以货币计量的各种经济资源的总称。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事业单位国有资产分类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包括流动资产、固定资产、无形资产和对外投资等。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329" r="63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事业单位国有资产是国有经济的重要组成部分，其管理的好坏直接关系到国有资产的保值增值。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国有资产保值增值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事业单位国有资产是推动各项事业发展的物质基础，对于保障事业单位正常运转、促进事业发展具有重要作用。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促进事业发展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通过加强事业单位国有资产管理，可以优化资产配置，提高资产使用效率，减少浪费和损失。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提高资产使用效率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事业单位国有资产属于国家所有，加强其管理是维护国家所有者权益的必然要求。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维护国家所有者权益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事业单位国有资产的重要性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管理体制与职责划分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统一领导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事业单位应建立统一的国有资产管理领导机构，负责全面领导和决策国有资产管理工作。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在统一领导的基础上，实行分级管理，明确各级管理机构的职责和权限，形成有效的管理层次。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责任到人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明确各个管理岗位和人员的职责，建立责任制，确保国有资产管理的各项工作有人负责、有章可循。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25" r="12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负责事业单位国有资产的宏观管理，制定相关政策和制度，进行资产配置、使用和处置的审批和监督。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财政部门职责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负责所属事业单位国有资产的监督管理，审核资产配置、使用和处置等事项，确保国有资产的安全和完整。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主管部门职责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负责本单位国有资产的具体管理工作，包括资产配置、使用、处置和收益管理等，确保国有资产的保值增值。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事业单位职责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资产配置与使用管理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https://d.book118.com/465031030341011104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2024-09-14T22:45:25.581</cp:lastPrinted>
  <dcterms:created xsi:type="dcterms:W3CDTF">2024-09-14T14:45:25Z</dcterms:created>
  <dcterms:modified xsi:type="dcterms:W3CDTF">2024-09-14T14:45:27Z</dcterms:modified>
</cp:coreProperties>
</file>