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6421D-BE2C-48A3-A5F0-7972989D8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69563-81FB-4590-9E0D-660D03815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7B3D3-CD12-49DC-9A38-70C52EA3C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468CB-98B2-4488-AB65-045E75599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F1377D-8C1D-4C25-BB5F-A7B29FFE6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C109E9-E341-4692-BB20-9F874ED7E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633F91-371E-453E-9C94-81DC96966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31AC8D-3919-49E1-B787-0C829C6CA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3391F-45C5-4445-A27D-237866CAE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C47E4-615A-4FCA-8AA0-C393BC646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09DEB-D313-45EA-B74E-E43BB5361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03411222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高新技术企业知识产权人才培养路径研究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高新技术企业知识产权人才现状分析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知识产权人才培养路径构建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知识产权人才培养实践探索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知识产权人才培养政策建议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高新技术企业知识产权保护的重要性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随着科技的不断进步，高新技术企业逐渐成为国家经济发展的重要支柱。知识产权作为企业核心竞争力的重要组成部分，对于保护企业创新成果、维护市场秩序具有重要意义。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知识产权人才培养的必要性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随着知识产权保护意识的提高，企业对知识产权人才的需求也日益增长。培养具备专业知识和实践经验的知识产权人才，有助于提高企业的知识产权保护水平，促进企业的可持续发展。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研究目的与问题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本研究旨在探讨高新技术企业知识产权人才培养的路径，为企业制定科学合理的人才培养方案提供参考。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本研究将围绕高新技术企业知识产权人才培养的现状、问题及解决方案展开研究，以期为相关政策制定和实践操作提供借鉴。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本研究采用文献综述、案例分析、问卷调查等方法，对高新技术企业知识产权人才培养的现状、问题及解决方案进行深入探讨。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本研究将从引言、文献综述、现状分析、问题识别、解决方案设计、案例分析、问卷调查等方面展开研究，以期为相关政策制定和实践操作提供借鉴。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研究方法与结构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高新技术企业知识产权人才现状分析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493" r="24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4241" b="242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知识产权人才需求特点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专业化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高新技术企业对知识产权人才的专业化需求较高，需要具备知识产权法律、技术、管理等多方面的知识和技能。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复合型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高新技术企业需要知识产权人才具备跨学科、跨领域的复合知识结构，能够应对复杂多变的技术和市场环境。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高新技术企业需要知识产权人才具备创新思维和创新能力，能够为企业提供具有市场竞争力的知识产权解决方案。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目前国内高校和培训机构在知识产权人才培养方面存在不足，缺乏系统性和针对性的培养体系。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培养体系不完善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知识产权人才需要具备丰富的实践经验，而目前国内高校和培训机构在实践教学方面存在不足，缺乏实践机会和实践指导。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实践经验缺乏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目前国内高校和培训机构在知识产权领域的师资力量相对薄弱，缺乏具有丰富实践经验和学术背景的优秀教师。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师资力量薄弱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知识产权人才培养现状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薪酬待遇不匹配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目前国内知识产权领域的薪酬待遇相对较低，与人才的专业水平和市场需求不匹配，影响了人才的积极性和稳定性。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职业发展路径不明确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目前国内知识产权领域的职业发展路径不够明确，缺乏明确的晋升通道和职业规划，影响了人才的职业发展和个人成长。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人才流失严重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由于知识产权领域的高竞争性和高风险性，知识产权人才流失现象较为严重，影响了企业的创新能力和市场竞争力。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知识产权人才发展瓶颈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知识产权人才培养路径构建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综合素质培养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培养学员具备创新思维、团队协作、沟通表达等综合素质，以适应高新技术企业知识产权工作的需要。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知识技能培养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通过系统学习和实践，使学员掌握知识产权相关的基本概念、法律法规、申请流程等专业知识，具备知识产权保护、管理和运用的能力。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职业道德培养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加强学员的职业道德教育，培养学员具备诚信、敬业、责任等职业道德品质，为知识产权工作提供道德保障。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5566" r="556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7292" r="72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18000" r="180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培养目标设定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实践操作课程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通过案例分析、模拟演练等方式，提高学员的实际操作能力，如专利申请文件撰写、专利审查意见答复等。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基础知识课程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包括知识产权法律法规、专利申请、商标注册、著作权保护等基础知识。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专业技能课程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针对高新技术企业知识产权工作的实际需求，设计相关的专业技能课程，如专利挖掘与布局、专利分析、专利运营等。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培养内容设计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https://d.book118.com/465034112221011120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2024-09-23T04:19:33.719</cp:lastPrinted>
  <dcterms:created xsi:type="dcterms:W3CDTF">2024-09-22T20:19:33Z</dcterms:created>
  <dcterms:modified xsi:type="dcterms:W3CDTF">2024-09-22T20:19:35Z</dcterms:modified>
</cp:coreProperties>
</file>