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391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731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45352-0BA5-4780-B8F0-96F735A14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8D2C7-B2B6-4215-AF3F-2321AE9F1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45CCE-B757-40CE-BA73-D6684E78B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48117-B964-459D-AB25-2B9E86736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F2DB2C-E08F-42B9-A30E-E46C09B32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06343F-CF08-4FCB-BEAC-80F0C0B4B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AD760A-9390-4943-86B6-CE6F209B8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1159F-681C-4335-8C95-295D4B84B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B496E-FD49-4934-8AB5-95A7F4307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D5686-F57F-48D1-86B3-50E56C6BF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BFEF0-EA18-40A4-8E3C-33108256C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3381" r:id="rId2"/>
    <p:sldLayoutId id="2147503382" r:id="rId3"/>
    <p:sldLayoutId id="2147503383" r:id="rId4"/>
    <p:sldLayoutId id="2147503384" r:id="rId5"/>
    <p:sldLayoutId id="2147503385" r:id="rId6"/>
    <p:sldLayoutId id="2147503386" r:id="rId7"/>
    <p:sldLayoutId id="2147503387" r:id="rId8"/>
    <p:sldLayoutId id="2147503388" r:id="rId9"/>
    <p:sldLayoutId id="2147503389" r:id="rId10"/>
    <p:sldLayoutId id="214750339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0342201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回报投资计划书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投资回报概述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投资计划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回报计划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财务分析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投资价值评估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结论和建议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投资回报概述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https://d.book118.com/465034220143011040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回报投资计划书</vt:lpstr>
      <vt:lpstr>目录</vt:lpstr>
      <vt:lpstr>投资回报概述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2024-08-31T14:09:18.606</cp:lastPrinted>
  <dcterms:created xsi:type="dcterms:W3CDTF">2024-08-31T06:09:18Z</dcterms:created>
  <dcterms:modified xsi:type="dcterms:W3CDTF">2024-08-31T06:09:21Z</dcterms:modified>
</cp:coreProperties>
</file>