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3EB90-91FC-4A3B-9F35-0FBBB8BBA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DAFC3-67A8-40A2-A4BD-4F274F37C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A3ECBD-72C3-4EA2-B442-BA7B0197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63CBA-6A37-4F41-B7C1-0E3C8BF8F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807724-C77E-4422-9732-9A0B98D8C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21DAB-BCA1-41EE-B801-054F8E19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66EC2-CE3F-4CCA-BC41-14F44559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67072-8F33-4D08-8AB0-A8B843A57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A988C-E853-4000-AD2D-15A92F363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FE1FA-4B30-482E-A45C-F3B51B0D7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D2657-4226-4F80-94E9-78DC2A11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422132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公司年终总结扬帆起航与你共赢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市场拓展与合作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公司战略展望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公司荣誉与社会责任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公司全年营收达到预期目标，同比增长10%。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通过优化成本和提升效率，公司净利润同比增长15%。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在竞争对手的激烈竞争下，公司市场份额保持稳定并略有提升。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全年业绩概览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成功推出两款新产品，受到市场欢迎，销售额稳步增长。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新产品上市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客户满意度调查显示，客户对公司产品和服务的满意度达到95%。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成功进入两个新的国际市场，为公司的全球化战略奠定基础。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国际市场拓展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业务亮点回顾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随着竞争对手的增多，市场竞争日益激烈，需要加大市场推广力度。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原材料价格上涨导致成本上升，需进一步优化采购和生产流程。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成本控制压力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公司面临人才流失问题，需加强员工培训和职业发展规划。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人才流失问题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挑战与改进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11" b="98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53" b="24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团队规模与结构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公司目前拥有员工总数为500人，相较于去年增长了20%。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公司团队结构合理，涵盖了技术、市场、运营、客服等多个部门，各部门之间协作顺畅。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人才引进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公司今年成功引进了20名行业专家和优秀人才，进一步提升了团队整体实力。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培训计划得到了有效实施，员工技能得到了显著提升，工作效率明显提高。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公司制定了完善的员工培训计划，包括新员工入职培训、技能提升培训、领导力培训等。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公司重视员工职业发展，为员工提供了晋升机会和职业发展规划，激励员工不断成长。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员工培训与成长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公司倡导团结、创新、拼搏的团队文化，鼓励员工积极参与团队活动，增强团队凝聚力。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公司组织了各类团队活动，如户外拓展、员工运动会等，促进了员工之间的交流与合作。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公司建立了完善的激励机制，包括奖金、提成、晋升等，激发了员工的积极性和创造力。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团队文化与凝聚力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今年我们成功推出了多款新产品，进一步丰富了我们的产品线，满足了不同客户的需求。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产品线扩展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针对现有产品，我们进行了全面的升级改造，提高了产品的性能和用户体验。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产品升级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产品线扩展与升级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我们重新设计了客户服务流程，简化了操作步骤，提高了服务效率。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我们加强了售后服务团队建设，提高了响应速度和服务质量，有效提升了客户满意度。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售后服务加强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客户服务流程优化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https://d.book118.com/465034221323011040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2024-09-01T05:04:40.549</cp:lastPrinted>
  <dcterms:created xsi:type="dcterms:W3CDTF">2024-08-31T21:04:40Z</dcterms:created>
  <dcterms:modified xsi:type="dcterms:W3CDTF">2024-08-31T21:04:42Z</dcterms:modified>
</cp:coreProperties>
</file>