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6D31-D0EE-4F2B-B157-B909DBD0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00E8-A14B-41E6-85B5-37866031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C25B0-105C-4A45-B4BE-C3B58330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E868F-E82B-410C-9008-293EEBAB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D897A-BB4F-429D-A4BC-F0C147CD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CEA78-E680-4586-BCAA-538D670A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319EF-6C97-4C8D-921F-38F2401A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E6305-2FC6-4752-A8F8-58BCC3E7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BA97A-DF34-4467-8999-817A321F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40584-BBE8-492F-ADE9-A2367B67A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776FB-E0B9-4C17-8B13-A6CAACB6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0340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农村发展中的危险源识别与风险评价程序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危险源与风险对应关系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促进农村可持续发展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通过对危险源的识别和风险评价，为农村地区提供安全稳定的发展环境，推动经济、社会和环境的协调发展。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保护农民生命财产安全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针对农村地区存在的各种危险源，通过科学的风险评价程序，及时发现潜在风险，采取措施加以防范和应对，确保农民生命财产安全。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完善农村风险管理体系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建立危险源识别和风险评价程序，有助于完善农村风险管理体系，提高风险管理水平，为农村地区的稳定发展提供有力保障。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阐述针对不同类型的危险源所采用的风险评价方法、流程及其优缺点。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提出针对不同等级风险的管理措施，包括预防、减轻、应对和恢复等方面。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根据风险评价结果，对农村地区的危险源进行风险等级划分，明确不同等级风险的特征和应对措施。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介绍农村发展中可能存在的危险源类型、特征及其分布情况。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生物灾害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如病虫害、鼠害、疫情等，影响农作物和畜禽生长，造成农业减产。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如山体滑坡、泥石流、地面塌陷等，主要由地质构造、地形地貌、降雨等自然因素引发。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气象灾害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包括洪涝、干旱、台风、冰雹、暴雪等，由极端天气事件导致。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自然环境危险源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农药使用不当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过量使用农药导致农产品残留超标，对人体健康和环境造成危害。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农机操作不当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农业机械操作不当或设备故障可能导致人员伤亡和财产损失。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养殖污染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畜禽养殖产生的粪便、废水等处理不当，对水体、土壤和空气造成污染。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农业生产危险源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农村地区饮用水源可能受到污染，导致水质不达标，影响居民健康。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农村房屋多为砖木结构，耐火等级低，且消防设施不完善，火灾风险较高。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农村道路条件较差，交通标志标线不完善，车辆和行人交通安全意识相对薄弱，易发生交通事故。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农村生活危险源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19" b="11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通过对农村环境、生产活动、社会因素等进行全面调查，识别出可能对农村发展造成不利影响的危险源。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收集过去农村发展过程中的事故、灾害等历史数据，分析危险源的类型、分布和危害程度。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利益相关者参与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鼓励农村居民、企业、政府等利益相关者参与危险源识别，提高识别的准确性和全面性。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采用定性和定量相结合的方法，对每个危险源的风险等级进行划分，确定高风险、中风险和低风险等级别。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风险传播路径分析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分析危险源可能引发的风险事件及其传播路径，为风险评估和应对措施制定提供依据。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根据危险源的性质、危害程度和影响范围等因素，对识别出的危险源进行分类。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利用风险矩阵法对每个危险源的风险等级进行评估，综合考虑危险源发生的可能性和后果严重程度。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分析不同因素对危险源风险等级的影响程度，找出关键因素和敏感因素。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考虑风险评估过程中存在的不确定性因素，如数据缺乏、模型假设等，对评估结果进行修正和完善。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将不同方法的评估结果进行综合评价，得出最终的风险等级排序，为农村发展中的风险管理提供决策依据。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https://d.book118.com/465040340342011041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2024-09-02T19:50:23.443</cp:lastPrinted>
  <dcterms:created xsi:type="dcterms:W3CDTF">2024-09-02T11:50:23Z</dcterms:created>
  <dcterms:modified xsi:type="dcterms:W3CDTF">2024-09-02T11:50:25Z</dcterms:modified>
</cp:coreProperties>
</file>