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25F957-EDCA-448B-80AF-7F66EA5E0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59390-ABAD-4D86-92DD-1760FBD9E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6DC82-BB02-4E3D-9796-07BC24EE9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924D2-3F81-4CB8-A0D1-56650D98D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E2DED1-66B4-45AB-9A22-1DE232CC3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578C7F0-ADA0-4AA0-A1B0-B391D08EA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B816BB-205B-4C7E-9843-9AEEE4172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194201-80CD-4E5A-B788-C5DBCA3A1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E6884C-EEF5-4E8C-A2AC-BCA62CC89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607E6-78B7-47D4-95BE-2831919BC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FF0CF-2B8E-4839-84B1-526B1297B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4113410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网红经济直播平台模式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网红经济直播平台类型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网红经济直播平台模式分析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网红经济直播平台技术支撑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网红经济直播平台运营策略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网红经济直播平台盈利模式探讨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网红经济直播平台发展趋势预测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139" b="71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网红经济概述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网红经济的定义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网红经济是指通过网络红人的影响力，借助社交媒体、直播等平台进行商业变现的一种经济模式。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网红经济的发展历程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随着互联网和社交媒体的普及，网红经济经历了从萌芽、发展到成熟的不同阶段。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网红经济的产业链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包括网红孵化、内容生产、平台运营、商业变现等多个环节。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目前主要有游戏直播、秀场直播、电商直播等类型。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直播平台市场规模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随着用户规模的不断扩大和资本的不断涌入，直播平台市场规模逐年增长。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直播平台竞争格局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当前直播平台竞争激烈，各大平台在内容、技术、运营等方面不断投入和创新。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直播平台发展现状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通过对网红经济直播平台模式的研究，深入了解其发展现状、存在的问题以及未来发展趋势，为相关企业和投资者提供参考和借鉴。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有助于推动网红经济和直播平台的健康发展，提高行业整体水平和竞争力；同时也有助于规范市场秩序，保护消费者权益。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网红经济直播平台类型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主播通过才艺表演、聊天互动等方式吸引观众，获得打赏收入。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秀场直播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语音直播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短视频直播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主播通过语音与观众互动，分享心情、故事等，适合睡前、通勤等场景。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主播发布短视频吸引粉丝，通过直播与粉丝互动，提升用户黏性。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娱乐类直播平台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游戏陪玩直播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主播陪伴观众玩游戏，提供游戏指导和互动体验，收取陪玩费用。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电竞直播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直播各类电竞赛事，吸引游戏爱好者观看，通过广告、会员等方式盈利。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游戏解说直播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主播解说游戏攻略、技巧等，吸引游戏玩家观看，获得打赏和广告收入。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游戏类直播平台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主播在直播间展示商品，通过互动和优惠活动吸引观众购买。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直播带货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定期举办电商节目，如秒杀、团购等，吸引消费者观看和购买。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电商节目直播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观众可购买虚拟礼物打赏主播，主播可将虚拟礼物兑换成现金收入。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虚拟礼物打赏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电商类直播平台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958" r="1695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在线教育直播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直播各类课程和培训，如语言学习、职业技能等，收取学费或分成收入。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知识讲座直播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邀请专家学者进行知识讲座，吸引观众学习和交流，通过门票或会员等方式盈利。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问答互动直播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主播回答观众提出的问题，提供专业知识和经验分享，获得打赏和广告收入。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知识分享类直播平台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网红经济直播平台模式分析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突出平台特色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打造独特的直播内容，如才艺展示、生活分享、专业知识普及等，形成差异化竞争优势。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强化社交属性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构建用户之间的互动交流机制，如弹幕、评论、点赞等，增强用户参与感和归属感。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针对特定用户群体，如年轻人、时尚爱好者等，提供符合其兴趣和需求的内容。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635" b="635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平台定位与特色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选拔优质网红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通过比赛、评选等方式，选拔具有潜力和特色的网红，为其提供展示才华的机会。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为网红提供专业培训、内容创作指导等支持，提升其直播质量和吸引力。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设立奖励制度，如流量扶持、收益分成、荣誉称号等，激发网红的积极性和创造力。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网红培养与激励机制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创新直播形式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尝试不同的直播形式，如户外直播、多人互动直播等，增加用户的新鲜感和参与度。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拓展内容领域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涵盖多个领域的内容，如娱乐、游戏、教育、电商等，满足用户的多元化需求。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打造精品内容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注重内容质量，推出优质、有深度的直播内容，提升用户的观看体验。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内容创新与多样化策略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互动体验优化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优化弹幕、评论等互动功能，提高用户之间的交流便捷性和趣味性。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会员特权设置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设立会员制度，为会员提供专属特权和福利，如观看高清画质、参与会员活动等，增强用户的忠诚度和粘性。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个性化推荐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运用算法和大数据技术，为用户提供个性化的直播内容推荐，提高用户满意度。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用户粘性提升举措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网红经济直播平台技术支撑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直播技术原理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基于流媒体传输技术，将音视频数据压缩编码后，通过网络实时传输到用户终端，实现实时互动直播。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采用RTMP、HLS、WebRTC等协议进行直播推流和拉流，支持PC、手机、平板等多种终端观看。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直播技术原理及实现方式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https://d.book118.com/465041134100011110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2024-09-15T09:52:29.064</cp:lastPrinted>
  <dcterms:created xsi:type="dcterms:W3CDTF">2024-09-15T01:52:29Z</dcterms:created>
  <dcterms:modified xsi:type="dcterms:W3CDTF">2024-09-15T01:52:31Z</dcterms:modified>
</cp:coreProperties>
</file>