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CA8B69-39D1-4B77-B7F6-39731CD38A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97A472-C2D9-4CDD-AE10-AB5D8CC7F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20B731-6EBF-4CFA-8D5D-324B870F9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4DBA65-A6D0-4DCB-87EC-1229A6BF9F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E17D68C-4970-403C-893A-D9D7AFE154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D107A1-0460-47EA-9D07-780BFF96E8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F93CBA-869B-473F-A805-7C31AEBFB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EA099C-6BCA-4AF4-B92E-1C840AC92C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8CD1D7-9BED-43D6-8E80-2EA21F5967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5424D2-6CE4-4B71-86C7-ED6A9B699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47EBDC-5339-431B-9076-EC217AF7A6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504114434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社会统计学(数据的统计量描述)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统计量描述基本概念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数据的集中趋势描述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数据的离散程度描述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数据分布形态描述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统计量描述在实际应用中的注意事项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16" r="31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219" b="62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描述数据分布和特征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社会统计学通过对数据进行收集、整理、分析和解释，旨在描述数据的分布和特征，为社会科学研究提供客观、准确的数据支持。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揭示社会现象和规律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通过对数据的统计分析，可以揭示社会现象背后的规律和趋势，为政策制定、决策参考和社会科学研究提供重要依据。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预测未来趋势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通过对历史数据的分析和建模，可以预测未来社会现象的发展趋势和可能结果，为决策者提供前瞻性思考和科学决策的依据。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数据是社会科学研究的基础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社会科学研究需要大量的数据支持，通过对数据的收集、整理和分析，可以揭示社会现象的本质和规律，推动社会科学的发展。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政策制定需要基于客观、准确的数据支持，通过对数据的统计分析，可以为政策制定提供科学依据和决策参考。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市场营销需要了解消费者需求和市场趋势，通过对数据的收集和分析，可以揭示消费者行为和市场规律，为企业制定营销策略提供重要依据。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公共管理需要了解社会问题的现状和趋势，通过对数据的统计分析，可以为公共管理提供科学依据和决策支持，提高公共管理的效率和效果。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数据在政策制定中的应用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数据在市场营销中的应用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数据在公共管理中的应用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数据的重要性和应用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统计量描述基本概念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统计量定义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统计量是用于描述样本特征的数值，它是根据样本数据计算出来的，用于推断总体特征。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统计量分类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统计量可分为描述性统计量和推断性统计量。描述性统计量用于描述样本数据的分布、集中趋势、离散程度等；推断性统计量则用于根据样本数据对总体特征进行推断。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6583" r="1658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统计量定义及分类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常用统计量介绍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4398507" y="1008278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众数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630337" y="13608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众数是样本数据中出现次数最多的数值，它反映了数据的分布规律。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70038" y="197557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中位数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01868" y="23281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中位数是将样本数据按大小顺序排列后，位于中间位置的数值，它也是一种反映数据集中趋势的统计量。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771" y="416177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均值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35601" y="451433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均值是样本数据的平均值，它反映了数据的集中趋势。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733442" y="197557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方差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965273" y="23281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方差是各数据与均值之差的平方的平均数，它反映了数据的离散程度。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451818" y="416177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标准差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683648" y="451433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标准差是方差的算术平方根，它也是反映数据离散程度的统计量。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计算步骤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确定需要计算的统计量；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对计算结果进行解释和分析，以了解样本数据的特征和规律。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根据统计量的计算公式，对样本数据进行计算；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计算方法：根据统计量的定义和计算公式，对样本数据进行计算即可得到相应的统计量。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统计量计算方法与步骤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数据的集中趋势描述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算术平均数是一组数据的总和除以数据的个数，反映数据集中趋势的一项指标。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886" r="7886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计算公式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719" r="1171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算术平均数 = 数据总和 / 数据个数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适用于数值型数据，且数据之间没有极端值或异常值的情况。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算术平均数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844" r="2484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中位数定义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将一组数据按大小顺序排列，位于中间位置的数即为中位数。若数据个数为奇数，则中位数是中间那个数；若数据个数为偶数，则中位数是中间两个数的平均值。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众数定义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一组数据中出现次数最多的数即为众数。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适用于数值型数据和顺序型数据，尤其当数据存在极端值或异常值时，中位数和众数更能反映数据的集中趋势。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中位数和众数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7949" r="2794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n个观察值连乘积的n次方根就是几何平均数。根据资料的条件不同，几何平均数分为加权和不加权之分。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几何平均数定义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适用于具有等比或近似等比关系的数据，可以对比率、指数等进行描述。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几何平均数与调和平均数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https://d.book118.com/465041144342011110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2024-09-16T12:11:46.672</cp:lastPrinted>
  <dcterms:created xsi:type="dcterms:W3CDTF">2024-09-16T04:11:46Z</dcterms:created>
  <dcterms:modified xsi:type="dcterms:W3CDTF">2024-09-16T04:11:48Z</dcterms:modified>
</cp:coreProperties>
</file>