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5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FA6E4-11D4-43E0-98E2-AEEB6AE63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857AA-F291-4DA9-9C92-B9DE92096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FC758-2DA6-4653-BABB-879FDBC9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1D822-8822-48AA-9C14-A0AF22546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86F6A-7C25-4404-8129-BDFD37C85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2688FE-6692-4B17-913B-510CFA86D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C1DC5-B44B-4799-A921-6DBD6A4E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4D53B-1836-436C-811E-C6D94B259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90E27-3580-4D5C-813B-8458D4A61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1F759-D68B-42D6-B145-AE12EBFA3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22F30-2403-4DD9-A76A-673B725EC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514" r:id="rId2"/>
    <p:sldLayoutId id="2147500515" r:id="rId3"/>
    <p:sldLayoutId id="2147500516" r:id="rId4"/>
    <p:sldLayoutId id="2147500517" r:id="rId5"/>
    <p:sldLayoutId id="2147500518" r:id="rId6"/>
    <p:sldLayoutId id="2147500519" r:id="rId7"/>
    <p:sldLayoutId id="2147500520" r:id="rId8"/>
    <p:sldLayoutId id="2147500521" r:id="rId9"/>
    <p:sldLayoutId id="2147500522" r:id="rId10"/>
    <p:sldLayoutId id="214750052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12122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企业管理的员工发展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员工发展的重要性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员工发展的策略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员工发展的实践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员工发展的挑战与应对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员工发展的未来趋势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员工发展的重要性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员工发展对企业的重要性</a:t>
            </a:r>
            <a:endParaRPr lang="zh-CN" altLang="en-US"/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提升员工满意度和忠诚度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提高员工的工作效率和绩效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增强企业的竞争力和市场地位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员工发展对个人职业发展的重要性</a:t>
            </a:r>
            <a:endParaRPr lang="zh-CN" altLang="en-US"/>
          </a:p>
        </p:txBody>
      </p:sp>
      <p:sp>
        <p:nvSpPr>
          <p:cNvPr id="104913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提高工作满意度和忠诚度：员工发展计划可以增强员工的工作满意度和忠诚度，减少员工流失率。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提升职业技能和能力：员工发展计划可以帮助员工提升职业技能和能力，增强个人竞争力。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拓展职业发展空间：员工发展计划为员工提供更多的职业发展机会，让员工有更多的选择和可能性。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促进个人职业规划和发展：员工发展计划可以帮助员工更好地规划自己的职业发展，实现个人价值。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员工发展对企业绩效的影响</a:t>
            </a:r>
            <a:endParaRPr lang="zh-CN" altLang="en-US"/>
          </a:p>
        </p:txBody>
      </p:sp>
      <p:sp>
        <p:nvSpPr>
          <p:cNvPr id="1049208" name="文本框 5"/>
          <p:cNvSpPr txBox="1"/>
          <p:nvPr>
            <p:custDataLst>
              <p:tags r:id="rId2"/>
            </p:custDataLst>
          </p:nvPr>
        </p:nvSpPr>
        <p:spPr>
          <a:xfrm>
            <a:off x="3330462" y="2566892"/>
            <a:ext cx="5531077" cy="36378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提升员工能力和素质：通过培训和发展计划，员工能够不断提升自己的能力和素质，提高工作效率和质量，为企业创造更多的价值。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210" name="正文"/>
          <p:cNvSpPr txBox="1"/>
          <p:nvPr>
            <p:custDataLst>
              <p:tags r:id="rId3"/>
            </p:custDataLst>
          </p:nvPr>
        </p:nvSpPr>
        <p:spPr>
          <a:xfrm>
            <a:off x="3330462" y="2959754"/>
            <a:ext cx="5531077" cy="672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4"/>
            </p:custDataLst>
          </p:nvPr>
        </p:nvSpPr>
        <p:spPr>
          <a:xfrm>
            <a:off x="3330462" y="1364400"/>
            <a:ext cx="5531723" cy="354092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提高员工满意度和忠诚度：员工发展计划能够满足员工的职业发展需求，提高员工的工作满意度和忠诚度，从而降低员工流失率。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214" name="正文"/>
          <p:cNvSpPr txBox="1"/>
          <p:nvPr>
            <p:custDataLst>
              <p:tags r:id="rId5"/>
            </p:custDataLst>
          </p:nvPr>
        </p:nvSpPr>
        <p:spPr>
          <a:xfrm>
            <a:off x="3330462" y="1741108"/>
            <a:ext cx="5531077" cy="653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文本框 12"/>
          <p:cNvSpPr txBox="1"/>
          <p:nvPr>
            <p:custDataLst>
              <p:tags r:id="rId6"/>
            </p:custDataLst>
          </p:nvPr>
        </p:nvSpPr>
        <p:spPr>
          <a:xfrm>
            <a:off x="3330462" y="3803631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促进企业创新和发展：员工发展计划能够激发员工的创造力和创新精神，为企业带来更多的创新和发展机会，提高企业的竞争力和市场份额。 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218" name="正文"/>
          <p:cNvSpPr txBox="1"/>
          <p:nvPr>
            <p:custDataLst>
              <p:tags r:id="rId7"/>
            </p:custDataLst>
          </p:nvPr>
        </p:nvSpPr>
        <p:spPr>
          <a:xfrm>
            <a:off x="3330462" y="4209415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文本框 15"/>
          <p:cNvSpPr txBox="1"/>
          <p:nvPr>
            <p:custDataLst>
              <p:tags r:id="rId8"/>
            </p:custDataLst>
          </p:nvPr>
        </p:nvSpPr>
        <p:spPr>
          <a:xfrm>
            <a:off x="3330462" y="5076554"/>
            <a:ext cx="5531077" cy="37670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增强企业的社会形象：员工发展计划能够展示企业对员工的关注和重视，增强企业的社会形象和品牌价值，吸引更多的优秀人才加入企业。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222" name="正文"/>
          <p:cNvSpPr txBox="1"/>
          <p:nvPr>
            <p:custDataLst>
              <p:tags r:id="rId9"/>
            </p:custDataLst>
          </p:nvPr>
        </p:nvSpPr>
        <p:spPr>
          <a:xfrm>
            <a:off x="3330462" y="5482338"/>
            <a:ext cx="5531077" cy="6959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单击此处添加文本具体内容，简明扼要地阐述您的观点。根据需要可酌情增减文字，以便观者准确地理解您传达的思想。单击此处添加文本具体内容，简明扼要地阐述您的观点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员工发展的策略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制定员工发展计划</a:t>
            </a:r>
            <a:endParaRPr lang="zh-CN" altLang="en-US"/>
          </a:p>
        </p:txBody>
      </p:sp>
      <p:sp>
        <p:nvSpPr>
          <p:cNvPr id="104935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明确员工发展目标：根据企业战略和员工需求，制定长期和短期的发展目标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制定培训计划：针对不同岗位和员工需求，制定个性化的培训计划，提高员工的专业技能和素质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建立激励机制：通过晋升、奖励、薪酬等方式，激励员工积极发展和进步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营造企业文化：营造积极向上、开放包容的企业文化，增强员工的归属感和凝聚力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提供培训和发展机会</a:t>
            </a:r>
            <a:endParaRPr lang="zh-CN" altLang="en-US"/>
          </a:p>
        </p:txBody>
      </p:sp>
      <p:sp>
        <p:nvSpPr>
          <p:cNvPr id="10494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培训课程：提供针对不同岗位和技能的培训课程，提高员工的专业素质和技能水平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职业规划：帮助员工制定职业规划，明确发展目标和方向，激发员工的积极性和创造力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晋升机会：建立良好的晋升机制，为员工提供晋升机会，激发员工的潜力和动力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学习机会：鼓励员工参加各种学习活动，提高员工的知识水平和综合素质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建立激励机制</a:t>
            </a:r>
            <a:endParaRPr lang="zh-CN" altLang="en-US"/>
          </a:p>
        </p:txBody>
      </p:sp>
      <p:sp>
        <p:nvSpPr>
          <p:cNvPr id="104948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2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明确目标：设定明确的职业发展目标，激发员工的积极性和动力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培训激励：提供持续的培训和发展机会，帮助员工提升技能和能力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晋升激励：建立完善的晋升机制，让员工看到自己的职业发展前景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薪酬激励：提供具有竞争力的薪酬待遇，吸引和留住优秀人才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营造良好的工作环境</a:t>
            </a:r>
            <a:endParaRPr lang="zh-CN" altLang="en-US"/>
          </a:p>
        </p:txBody>
      </p:sp>
      <p:sp>
        <p:nvSpPr>
          <p:cNvPr id="10495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鼓励团队合作和沟通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关注员工福利和健康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建立积极向上的企业文化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提供良好的办公设施和资源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员工发展的实践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培训和发展实践</a:t>
            </a:r>
            <a:endParaRPr lang="zh-CN" altLang="en-US"/>
          </a:p>
        </p:txBody>
      </p:sp>
      <p:sp>
        <p:nvSpPr>
          <p:cNvPr id="10497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培训内容：包括行业知识、公司文化、职业技能等，以提升员工的专业素养和工作能力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培训计划：制定针对不同岗位和需求的培训计划，包括技能培训、领导力培训等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培训方式：采用线上和线下相结合的方式，包括课堂讲授、案例分析、角色扮演等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培训效果评估：通过考试、问卷调查等方式对培训效果进行评估，以不断改进和优化培训计划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激励机制实践</a:t>
            </a:r>
            <a:endParaRPr lang="zh-CN" altLang="en-US"/>
          </a:p>
        </p:txBody>
      </p:sp>
      <p:sp>
        <p:nvSpPr>
          <p:cNvPr id="104978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目标激励：设定明确、可实现的目标，激发员工的工作动力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奖励激励：通过物质或非物质奖励，激励员工积极工作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晋升激励：通过晋升机会，激发员工的职业发展动力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培训激励：通过提供培训和发展机会，帮助员工提升技能和能力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https://d.book118.com/465041212203011041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。单击此处添加文本具体内容，简明扼要地阐述您的观点"/>
  <p:tag name="KSO_WM_UNIT_SUBTYPE" val="a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思源黑体 CN Normal</vt:lpstr>
      <vt:lpstr>Office Theme</vt:lpstr>
      <vt:lpstr>企业管理的员工发展</vt:lpstr>
      <vt:lpstr>目录</vt:lpstr>
      <vt:lpstr>单击此处添加章节标题</vt:lpstr>
      <vt:lpstr>员工发展的重要性</vt:lpstr>
      <vt:lpstr>员工发展对企业的重要性</vt:lpstr>
      <vt:lpstr>员工发展对个人职业发展的重要性</vt:lpstr>
      <vt:lpstr>员工发展对企业绩效的影响</vt:lpstr>
      <vt:lpstr>员工发展的策略</vt:lpstr>
      <vt:lpstr>制定员工发展计划</vt:lpstr>
      <vt:lpstr>提供培训和发展机会</vt:lpstr>
      <vt:lpstr>建立激励机制</vt:lpstr>
      <vt:lpstr>营造良好的工作环境</vt:lpstr>
      <vt:lpstr>员工发展的实践</vt:lpstr>
      <vt:lpstr>培训和发展实践</vt:lpstr>
      <vt:lpstr>激励机制实践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2024-09-02T04:20:05.108</cp:lastPrinted>
  <dcterms:created xsi:type="dcterms:W3CDTF">2024-09-01T20:20:05Z</dcterms:created>
  <dcterms:modified xsi:type="dcterms:W3CDTF">2024-09-01T20:20:07Z</dcterms:modified>
</cp:coreProperties>
</file>